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843" r:id="rId1"/>
  </p:sldMasterIdLst>
  <p:notesMasterIdLst>
    <p:notesMasterId r:id="rId30"/>
  </p:notesMasterIdLst>
  <p:sldIdLst>
    <p:sldId id="259" r:id="rId2"/>
    <p:sldId id="392" r:id="rId3"/>
    <p:sldId id="412" r:id="rId4"/>
    <p:sldId id="411" r:id="rId5"/>
    <p:sldId id="413" r:id="rId6"/>
    <p:sldId id="414" r:id="rId7"/>
    <p:sldId id="393" r:id="rId8"/>
    <p:sldId id="415" r:id="rId9"/>
    <p:sldId id="396" r:id="rId10"/>
    <p:sldId id="257" r:id="rId11"/>
    <p:sldId id="395" r:id="rId12"/>
    <p:sldId id="265" r:id="rId13"/>
    <p:sldId id="266" r:id="rId14"/>
    <p:sldId id="397" r:id="rId15"/>
    <p:sldId id="398" r:id="rId16"/>
    <p:sldId id="399" r:id="rId17"/>
    <p:sldId id="400" r:id="rId18"/>
    <p:sldId id="401" r:id="rId19"/>
    <p:sldId id="402" r:id="rId20"/>
    <p:sldId id="403" r:id="rId21"/>
    <p:sldId id="394" r:id="rId22"/>
    <p:sldId id="404" r:id="rId23"/>
    <p:sldId id="405" r:id="rId24"/>
    <p:sldId id="406" r:id="rId25"/>
    <p:sldId id="407" r:id="rId26"/>
    <p:sldId id="408" r:id="rId27"/>
    <p:sldId id="409" r:id="rId28"/>
    <p:sldId id="410" r:id="rId29"/>
  </p:sldIdLst>
  <p:sldSz cx="12192000" cy="6858000"/>
  <p:notesSz cx="7559675" cy="10691813"/>
  <p:embeddedFontLst>
    <p:embeddedFont>
      <p:font typeface="Calibri" panose="020F0502020204030204" pitchFamily="34"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
      <p:font typeface="Times" panose="02020603050405020304" pitchFamily="18" charset="0"/>
      <p:regular r:id="rId39"/>
      <p:bold r:id="rId40"/>
      <p:italic r:id="rId41"/>
      <p:boldItalic r:id="rId42"/>
    </p:embeddedFon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7129"/>
  </p:normalViewPr>
  <p:slideViewPr>
    <p:cSldViewPr snapToGrid="0">
      <p:cViewPr>
        <p:scale>
          <a:sx n="72" d="100"/>
          <a:sy n="72" d="100"/>
        </p:scale>
        <p:origin x="979"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512797-2607-4A41-B70E-EA9360C7271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E0FEE3B1-CE8D-4691-9DFB-FA0A170DAB9A}">
      <dgm:prSet/>
      <dgm:spPr/>
      <dgm:t>
        <a:bodyPr/>
        <a:lstStyle/>
        <a:p>
          <a:r>
            <a:rPr lang="en-GB" b="1" i="0"/>
            <a:t>Unit – 1 </a:t>
          </a:r>
          <a:r>
            <a:rPr lang="en-GB" b="0" i="1"/>
            <a:t>Introduction to Brain Computer Interface</a:t>
          </a:r>
          <a:endParaRPr lang="en-US"/>
        </a:p>
      </dgm:t>
    </dgm:pt>
    <dgm:pt modelId="{62CBC4DF-416B-46F3-9AFF-41891B080703}" type="parTrans" cxnId="{56844887-EBD5-4948-A48F-C5C94F610B2C}">
      <dgm:prSet/>
      <dgm:spPr/>
      <dgm:t>
        <a:bodyPr/>
        <a:lstStyle/>
        <a:p>
          <a:endParaRPr lang="en-US"/>
        </a:p>
      </dgm:t>
    </dgm:pt>
    <dgm:pt modelId="{99913360-BD3A-4136-BE29-25EFEAB50D5C}" type="sibTrans" cxnId="{56844887-EBD5-4948-A48F-C5C94F610B2C}">
      <dgm:prSet/>
      <dgm:spPr/>
      <dgm:t>
        <a:bodyPr/>
        <a:lstStyle/>
        <a:p>
          <a:endParaRPr lang="en-US"/>
        </a:p>
      </dgm:t>
    </dgm:pt>
    <dgm:pt modelId="{E56FB939-D0C2-4C9C-B7E6-7E9C6C1536D0}">
      <dgm:prSet/>
      <dgm:spPr/>
      <dgm:t>
        <a:bodyPr/>
        <a:lstStyle/>
        <a:p>
          <a:r>
            <a:rPr lang="en-GB" b="1" i="0"/>
            <a:t>Unit – 2</a:t>
          </a:r>
          <a:r>
            <a:rPr lang="en-GB" b="0" i="0"/>
            <a:t> </a:t>
          </a:r>
          <a:r>
            <a:rPr lang="en-GB" b="0" i="1"/>
            <a:t>Introduction to Basic Neuroscience</a:t>
          </a:r>
          <a:endParaRPr lang="en-US"/>
        </a:p>
      </dgm:t>
    </dgm:pt>
    <dgm:pt modelId="{2E71E802-53BC-4991-9977-CACDD825C69C}" type="parTrans" cxnId="{C7867D17-8E7B-4E75-8BE3-16CDB750255A}">
      <dgm:prSet/>
      <dgm:spPr/>
      <dgm:t>
        <a:bodyPr/>
        <a:lstStyle/>
        <a:p>
          <a:endParaRPr lang="en-US"/>
        </a:p>
      </dgm:t>
    </dgm:pt>
    <dgm:pt modelId="{40D79EA4-1625-4651-B41E-8524337EADF3}" type="sibTrans" cxnId="{C7867D17-8E7B-4E75-8BE3-16CDB750255A}">
      <dgm:prSet/>
      <dgm:spPr/>
      <dgm:t>
        <a:bodyPr/>
        <a:lstStyle/>
        <a:p>
          <a:endParaRPr lang="en-US"/>
        </a:p>
      </dgm:t>
    </dgm:pt>
    <dgm:pt modelId="{0ABCB46B-BE76-4E9D-AE0D-2727ED99033D}">
      <dgm:prSet/>
      <dgm:spPr/>
      <dgm:t>
        <a:bodyPr/>
        <a:lstStyle/>
        <a:p>
          <a:r>
            <a:rPr lang="en-GB" b="1" i="0"/>
            <a:t>Unit – 3</a:t>
          </a:r>
          <a:r>
            <a:rPr lang="en-GB" b="0" i="0"/>
            <a:t> </a:t>
          </a:r>
          <a:r>
            <a:rPr lang="en-GB" b="0" i="1"/>
            <a:t>Modelling and Recoding of the Brain Signals</a:t>
          </a:r>
          <a:endParaRPr lang="en-US"/>
        </a:p>
      </dgm:t>
    </dgm:pt>
    <dgm:pt modelId="{E81848B9-00BF-4E55-90F8-252E0A78256D}" type="parTrans" cxnId="{43F02466-553D-409E-B959-2372BDC05067}">
      <dgm:prSet/>
      <dgm:spPr/>
      <dgm:t>
        <a:bodyPr/>
        <a:lstStyle/>
        <a:p>
          <a:endParaRPr lang="en-US"/>
        </a:p>
      </dgm:t>
    </dgm:pt>
    <dgm:pt modelId="{202F4ED0-8239-4138-B7CA-8D43C0A84947}" type="sibTrans" cxnId="{43F02466-553D-409E-B959-2372BDC05067}">
      <dgm:prSet/>
      <dgm:spPr/>
      <dgm:t>
        <a:bodyPr/>
        <a:lstStyle/>
        <a:p>
          <a:endParaRPr lang="en-US"/>
        </a:p>
      </dgm:t>
    </dgm:pt>
    <dgm:pt modelId="{044085BA-02C9-49BA-99E2-79B46B5C9B96}">
      <dgm:prSet/>
      <dgm:spPr/>
      <dgm:t>
        <a:bodyPr/>
        <a:lstStyle/>
        <a:p>
          <a:r>
            <a:rPr lang="en-GB" b="1" i="0"/>
            <a:t>Unit – 4</a:t>
          </a:r>
          <a:r>
            <a:rPr lang="en-GB" b="0" i="0"/>
            <a:t> </a:t>
          </a:r>
          <a:r>
            <a:rPr lang="en-GB" b="0" i="1"/>
            <a:t>Signal processing</a:t>
          </a:r>
          <a:endParaRPr lang="en-US"/>
        </a:p>
      </dgm:t>
    </dgm:pt>
    <dgm:pt modelId="{97EF4AB7-5FE7-4D78-911D-052082EEF694}" type="parTrans" cxnId="{FB829B8D-0DE2-4475-9653-1C5997815580}">
      <dgm:prSet/>
      <dgm:spPr/>
      <dgm:t>
        <a:bodyPr/>
        <a:lstStyle/>
        <a:p>
          <a:endParaRPr lang="en-US"/>
        </a:p>
      </dgm:t>
    </dgm:pt>
    <dgm:pt modelId="{16E4B501-2C64-434A-A451-7BAB69CE419D}" type="sibTrans" cxnId="{FB829B8D-0DE2-4475-9653-1C5997815580}">
      <dgm:prSet/>
      <dgm:spPr/>
      <dgm:t>
        <a:bodyPr/>
        <a:lstStyle/>
        <a:p>
          <a:endParaRPr lang="en-US"/>
        </a:p>
      </dgm:t>
    </dgm:pt>
    <dgm:pt modelId="{CA7F5045-7AD2-4DB6-A3CA-8A6D089F301D}">
      <dgm:prSet/>
      <dgm:spPr/>
      <dgm:t>
        <a:bodyPr/>
        <a:lstStyle/>
        <a:p>
          <a:r>
            <a:rPr lang="en-GB" b="1" i="0"/>
            <a:t>Unit – 5</a:t>
          </a:r>
          <a:r>
            <a:rPr lang="en-GB" b="0" i="0"/>
            <a:t> </a:t>
          </a:r>
          <a:r>
            <a:rPr lang="en-GB" b="0" i="1"/>
            <a:t>Signal Analysis using Machine Learning Approaches</a:t>
          </a:r>
          <a:r>
            <a:rPr lang="en-GB" b="0" i="0"/>
            <a:t> </a:t>
          </a:r>
          <a:endParaRPr lang="en-US"/>
        </a:p>
      </dgm:t>
    </dgm:pt>
    <dgm:pt modelId="{283C2596-36C6-4B33-900D-411E2B7D2CC0}" type="parTrans" cxnId="{E8DB287B-8F68-4B4E-A211-3B865458E4CF}">
      <dgm:prSet/>
      <dgm:spPr/>
      <dgm:t>
        <a:bodyPr/>
        <a:lstStyle/>
        <a:p>
          <a:endParaRPr lang="en-US"/>
        </a:p>
      </dgm:t>
    </dgm:pt>
    <dgm:pt modelId="{877A719D-D254-42D7-9E38-8AA9D7AD90E4}" type="sibTrans" cxnId="{E8DB287B-8F68-4B4E-A211-3B865458E4CF}">
      <dgm:prSet/>
      <dgm:spPr/>
      <dgm:t>
        <a:bodyPr/>
        <a:lstStyle/>
        <a:p>
          <a:endParaRPr lang="en-US"/>
        </a:p>
      </dgm:t>
    </dgm:pt>
    <dgm:pt modelId="{707C297C-ACD1-490B-A13F-313A5D01DC19}">
      <dgm:prSet/>
      <dgm:spPr/>
      <dgm:t>
        <a:bodyPr/>
        <a:lstStyle/>
        <a:p>
          <a:r>
            <a:rPr lang="en-GB" b="1" i="0"/>
            <a:t>Unit – 6</a:t>
          </a:r>
          <a:r>
            <a:rPr lang="en-GB" b="0" i="0"/>
            <a:t> </a:t>
          </a:r>
          <a:r>
            <a:rPr lang="en-GB" b="0" i="1"/>
            <a:t>BCI Applications</a:t>
          </a:r>
          <a:endParaRPr lang="en-US"/>
        </a:p>
      </dgm:t>
    </dgm:pt>
    <dgm:pt modelId="{E15C3D5F-0E5E-4292-92ED-E40F9C38502C}" type="parTrans" cxnId="{CE68857F-1E56-40AC-AAB7-8A1D2D18DA81}">
      <dgm:prSet/>
      <dgm:spPr/>
      <dgm:t>
        <a:bodyPr/>
        <a:lstStyle/>
        <a:p>
          <a:endParaRPr lang="en-US"/>
        </a:p>
      </dgm:t>
    </dgm:pt>
    <dgm:pt modelId="{3A2681BB-8F8F-4B29-869F-AFC143397DFF}" type="sibTrans" cxnId="{CE68857F-1E56-40AC-AAB7-8A1D2D18DA81}">
      <dgm:prSet/>
      <dgm:spPr/>
      <dgm:t>
        <a:bodyPr/>
        <a:lstStyle/>
        <a:p>
          <a:endParaRPr lang="en-US"/>
        </a:p>
      </dgm:t>
    </dgm:pt>
    <dgm:pt modelId="{BED59E7D-2373-4AB3-A394-339EFB5C0B6D}" type="pres">
      <dgm:prSet presAssocID="{EE512797-2607-4A41-B70E-EA9360C7271D}" presName="diagram" presStyleCnt="0">
        <dgm:presLayoutVars>
          <dgm:dir/>
          <dgm:resizeHandles val="exact"/>
        </dgm:presLayoutVars>
      </dgm:prSet>
      <dgm:spPr/>
    </dgm:pt>
    <dgm:pt modelId="{772DCC24-E7D8-449E-9CEA-17851B72786E}" type="pres">
      <dgm:prSet presAssocID="{E0FEE3B1-CE8D-4691-9DFB-FA0A170DAB9A}" presName="node" presStyleLbl="node1" presStyleIdx="0" presStyleCnt="6">
        <dgm:presLayoutVars>
          <dgm:bulletEnabled val="1"/>
        </dgm:presLayoutVars>
      </dgm:prSet>
      <dgm:spPr/>
    </dgm:pt>
    <dgm:pt modelId="{74A05D92-BC16-4619-A52C-E956210E42C3}" type="pres">
      <dgm:prSet presAssocID="{99913360-BD3A-4136-BE29-25EFEAB50D5C}" presName="sibTrans" presStyleCnt="0"/>
      <dgm:spPr/>
    </dgm:pt>
    <dgm:pt modelId="{6632B0B7-FFB7-4086-95E7-2F9EBAC4C7AE}" type="pres">
      <dgm:prSet presAssocID="{E56FB939-D0C2-4C9C-B7E6-7E9C6C1536D0}" presName="node" presStyleLbl="node1" presStyleIdx="1" presStyleCnt="6">
        <dgm:presLayoutVars>
          <dgm:bulletEnabled val="1"/>
        </dgm:presLayoutVars>
      </dgm:prSet>
      <dgm:spPr/>
    </dgm:pt>
    <dgm:pt modelId="{31DE2816-C6D2-45AC-AC1F-C4303FFE619A}" type="pres">
      <dgm:prSet presAssocID="{40D79EA4-1625-4651-B41E-8524337EADF3}" presName="sibTrans" presStyleCnt="0"/>
      <dgm:spPr/>
    </dgm:pt>
    <dgm:pt modelId="{F4A91FCE-B77B-4086-9DE8-68ED54ABA9F4}" type="pres">
      <dgm:prSet presAssocID="{0ABCB46B-BE76-4E9D-AE0D-2727ED99033D}" presName="node" presStyleLbl="node1" presStyleIdx="2" presStyleCnt="6">
        <dgm:presLayoutVars>
          <dgm:bulletEnabled val="1"/>
        </dgm:presLayoutVars>
      </dgm:prSet>
      <dgm:spPr/>
    </dgm:pt>
    <dgm:pt modelId="{9BBB9511-486E-4B71-9145-DBEAC9BB4999}" type="pres">
      <dgm:prSet presAssocID="{202F4ED0-8239-4138-B7CA-8D43C0A84947}" presName="sibTrans" presStyleCnt="0"/>
      <dgm:spPr/>
    </dgm:pt>
    <dgm:pt modelId="{78468053-39DE-4D61-8318-003653F6CEF4}" type="pres">
      <dgm:prSet presAssocID="{044085BA-02C9-49BA-99E2-79B46B5C9B96}" presName="node" presStyleLbl="node1" presStyleIdx="3" presStyleCnt="6">
        <dgm:presLayoutVars>
          <dgm:bulletEnabled val="1"/>
        </dgm:presLayoutVars>
      </dgm:prSet>
      <dgm:spPr/>
    </dgm:pt>
    <dgm:pt modelId="{B521D6F0-8083-4E8F-863F-F8D3C5F16B72}" type="pres">
      <dgm:prSet presAssocID="{16E4B501-2C64-434A-A451-7BAB69CE419D}" presName="sibTrans" presStyleCnt="0"/>
      <dgm:spPr/>
    </dgm:pt>
    <dgm:pt modelId="{0CA30407-45EC-4367-95AE-E1A8588BA836}" type="pres">
      <dgm:prSet presAssocID="{CA7F5045-7AD2-4DB6-A3CA-8A6D089F301D}" presName="node" presStyleLbl="node1" presStyleIdx="4" presStyleCnt="6">
        <dgm:presLayoutVars>
          <dgm:bulletEnabled val="1"/>
        </dgm:presLayoutVars>
      </dgm:prSet>
      <dgm:spPr/>
    </dgm:pt>
    <dgm:pt modelId="{42A73CBA-6ADA-47A0-9D1A-C3B53CA6E4B7}" type="pres">
      <dgm:prSet presAssocID="{877A719D-D254-42D7-9E38-8AA9D7AD90E4}" presName="sibTrans" presStyleCnt="0"/>
      <dgm:spPr/>
    </dgm:pt>
    <dgm:pt modelId="{F0B8A783-CD05-42B0-97A0-CC3489F23E7A}" type="pres">
      <dgm:prSet presAssocID="{707C297C-ACD1-490B-A13F-313A5D01DC19}" presName="node" presStyleLbl="node1" presStyleIdx="5" presStyleCnt="6">
        <dgm:presLayoutVars>
          <dgm:bulletEnabled val="1"/>
        </dgm:presLayoutVars>
      </dgm:prSet>
      <dgm:spPr/>
    </dgm:pt>
  </dgm:ptLst>
  <dgm:cxnLst>
    <dgm:cxn modelId="{C7867D17-8E7B-4E75-8BE3-16CDB750255A}" srcId="{EE512797-2607-4A41-B70E-EA9360C7271D}" destId="{E56FB939-D0C2-4C9C-B7E6-7E9C6C1536D0}" srcOrd="1" destOrd="0" parTransId="{2E71E802-53BC-4991-9977-CACDD825C69C}" sibTransId="{40D79EA4-1625-4651-B41E-8524337EADF3}"/>
    <dgm:cxn modelId="{6C04B61E-7599-4A60-ABE3-E1416CC48522}" type="presOf" srcId="{044085BA-02C9-49BA-99E2-79B46B5C9B96}" destId="{78468053-39DE-4D61-8318-003653F6CEF4}" srcOrd="0" destOrd="0" presId="urn:microsoft.com/office/officeart/2005/8/layout/default"/>
    <dgm:cxn modelId="{56A8EB44-111B-4327-A0D0-CD2C7A5C57CE}" type="presOf" srcId="{CA7F5045-7AD2-4DB6-A3CA-8A6D089F301D}" destId="{0CA30407-45EC-4367-95AE-E1A8588BA836}" srcOrd="0" destOrd="0" presId="urn:microsoft.com/office/officeart/2005/8/layout/default"/>
    <dgm:cxn modelId="{3B333B65-5E28-4A2C-BE38-F9DC0F92FDB0}" type="presOf" srcId="{EE512797-2607-4A41-B70E-EA9360C7271D}" destId="{BED59E7D-2373-4AB3-A394-339EFB5C0B6D}" srcOrd="0" destOrd="0" presId="urn:microsoft.com/office/officeart/2005/8/layout/default"/>
    <dgm:cxn modelId="{43F02466-553D-409E-B959-2372BDC05067}" srcId="{EE512797-2607-4A41-B70E-EA9360C7271D}" destId="{0ABCB46B-BE76-4E9D-AE0D-2727ED99033D}" srcOrd="2" destOrd="0" parTransId="{E81848B9-00BF-4E55-90F8-252E0A78256D}" sibTransId="{202F4ED0-8239-4138-B7CA-8D43C0A84947}"/>
    <dgm:cxn modelId="{B813DE53-90F0-45F6-9BC5-50DD4B736E6B}" type="presOf" srcId="{707C297C-ACD1-490B-A13F-313A5D01DC19}" destId="{F0B8A783-CD05-42B0-97A0-CC3489F23E7A}" srcOrd="0" destOrd="0" presId="urn:microsoft.com/office/officeart/2005/8/layout/default"/>
    <dgm:cxn modelId="{E8DB287B-8F68-4B4E-A211-3B865458E4CF}" srcId="{EE512797-2607-4A41-B70E-EA9360C7271D}" destId="{CA7F5045-7AD2-4DB6-A3CA-8A6D089F301D}" srcOrd="4" destOrd="0" parTransId="{283C2596-36C6-4B33-900D-411E2B7D2CC0}" sibTransId="{877A719D-D254-42D7-9E38-8AA9D7AD90E4}"/>
    <dgm:cxn modelId="{CE68857F-1E56-40AC-AAB7-8A1D2D18DA81}" srcId="{EE512797-2607-4A41-B70E-EA9360C7271D}" destId="{707C297C-ACD1-490B-A13F-313A5D01DC19}" srcOrd="5" destOrd="0" parTransId="{E15C3D5F-0E5E-4292-92ED-E40F9C38502C}" sibTransId="{3A2681BB-8F8F-4B29-869F-AFC143397DFF}"/>
    <dgm:cxn modelId="{45EA0080-D94B-4436-85D4-2CF2C7E1A77F}" type="presOf" srcId="{E0FEE3B1-CE8D-4691-9DFB-FA0A170DAB9A}" destId="{772DCC24-E7D8-449E-9CEA-17851B72786E}" srcOrd="0" destOrd="0" presId="urn:microsoft.com/office/officeart/2005/8/layout/default"/>
    <dgm:cxn modelId="{56844887-EBD5-4948-A48F-C5C94F610B2C}" srcId="{EE512797-2607-4A41-B70E-EA9360C7271D}" destId="{E0FEE3B1-CE8D-4691-9DFB-FA0A170DAB9A}" srcOrd="0" destOrd="0" parTransId="{62CBC4DF-416B-46F3-9AFF-41891B080703}" sibTransId="{99913360-BD3A-4136-BE29-25EFEAB50D5C}"/>
    <dgm:cxn modelId="{FB829B8D-0DE2-4475-9653-1C5997815580}" srcId="{EE512797-2607-4A41-B70E-EA9360C7271D}" destId="{044085BA-02C9-49BA-99E2-79B46B5C9B96}" srcOrd="3" destOrd="0" parTransId="{97EF4AB7-5FE7-4D78-911D-052082EEF694}" sibTransId="{16E4B501-2C64-434A-A451-7BAB69CE419D}"/>
    <dgm:cxn modelId="{D872D590-9813-4746-9815-24015887F50B}" type="presOf" srcId="{E56FB939-D0C2-4C9C-B7E6-7E9C6C1536D0}" destId="{6632B0B7-FFB7-4086-95E7-2F9EBAC4C7AE}" srcOrd="0" destOrd="0" presId="urn:microsoft.com/office/officeart/2005/8/layout/default"/>
    <dgm:cxn modelId="{9A94CFFF-ADA5-469D-80C1-E006A03843FE}" type="presOf" srcId="{0ABCB46B-BE76-4E9D-AE0D-2727ED99033D}" destId="{F4A91FCE-B77B-4086-9DE8-68ED54ABA9F4}" srcOrd="0" destOrd="0" presId="urn:microsoft.com/office/officeart/2005/8/layout/default"/>
    <dgm:cxn modelId="{51902113-D85F-4A31-B4BA-EB64A723AB33}" type="presParOf" srcId="{BED59E7D-2373-4AB3-A394-339EFB5C0B6D}" destId="{772DCC24-E7D8-449E-9CEA-17851B72786E}" srcOrd="0" destOrd="0" presId="urn:microsoft.com/office/officeart/2005/8/layout/default"/>
    <dgm:cxn modelId="{83FA6FE4-3A0A-42E1-AB6C-E7DE906507F4}" type="presParOf" srcId="{BED59E7D-2373-4AB3-A394-339EFB5C0B6D}" destId="{74A05D92-BC16-4619-A52C-E956210E42C3}" srcOrd="1" destOrd="0" presId="urn:microsoft.com/office/officeart/2005/8/layout/default"/>
    <dgm:cxn modelId="{191C39F9-9B6D-45A2-B5B6-AD1415F01C1C}" type="presParOf" srcId="{BED59E7D-2373-4AB3-A394-339EFB5C0B6D}" destId="{6632B0B7-FFB7-4086-95E7-2F9EBAC4C7AE}" srcOrd="2" destOrd="0" presId="urn:microsoft.com/office/officeart/2005/8/layout/default"/>
    <dgm:cxn modelId="{3071F775-5ED9-4C1B-AB4F-C7085B11E473}" type="presParOf" srcId="{BED59E7D-2373-4AB3-A394-339EFB5C0B6D}" destId="{31DE2816-C6D2-45AC-AC1F-C4303FFE619A}" srcOrd="3" destOrd="0" presId="urn:microsoft.com/office/officeart/2005/8/layout/default"/>
    <dgm:cxn modelId="{6481E94A-1B53-4B69-932F-D3C030DE7A5B}" type="presParOf" srcId="{BED59E7D-2373-4AB3-A394-339EFB5C0B6D}" destId="{F4A91FCE-B77B-4086-9DE8-68ED54ABA9F4}" srcOrd="4" destOrd="0" presId="urn:microsoft.com/office/officeart/2005/8/layout/default"/>
    <dgm:cxn modelId="{6FBE5692-E895-4B31-9951-13FA02FCEE09}" type="presParOf" srcId="{BED59E7D-2373-4AB3-A394-339EFB5C0B6D}" destId="{9BBB9511-486E-4B71-9145-DBEAC9BB4999}" srcOrd="5" destOrd="0" presId="urn:microsoft.com/office/officeart/2005/8/layout/default"/>
    <dgm:cxn modelId="{0562C7C7-E1DE-4798-ADEC-6C9B75B11D46}" type="presParOf" srcId="{BED59E7D-2373-4AB3-A394-339EFB5C0B6D}" destId="{78468053-39DE-4D61-8318-003653F6CEF4}" srcOrd="6" destOrd="0" presId="urn:microsoft.com/office/officeart/2005/8/layout/default"/>
    <dgm:cxn modelId="{18D6E671-528C-4FED-A887-97FFCBF91091}" type="presParOf" srcId="{BED59E7D-2373-4AB3-A394-339EFB5C0B6D}" destId="{B521D6F0-8083-4E8F-863F-F8D3C5F16B72}" srcOrd="7" destOrd="0" presId="urn:microsoft.com/office/officeart/2005/8/layout/default"/>
    <dgm:cxn modelId="{A00E1BE1-AC6D-4F43-A886-020C74D53CF1}" type="presParOf" srcId="{BED59E7D-2373-4AB3-A394-339EFB5C0B6D}" destId="{0CA30407-45EC-4367-95AE-E1A8588BA836}" srcOrd="8" destOrd="0" presId="urn:microsoft.com/office/officeart/2005/8/layout/default"/>
    <dgm:cxn modelId="{08B1EADE-0610-4AB5-86A7-439FF05438B9}" type="presParOf" srcId="{BED59E7D-2373-4AB3-A394-339EFB5C0B6D}" destId="{42A73CBA-6ADA-47A0-9D1A-C3B53CA6E4B7}" srcOrd="9" destOrd="0" presId="urn:microsoft.com/office/officeart/2005/8/layout/default"/>
    <dgm:cxn modelId="{D5603FD1-D95F-4152-B543-04F18814A8B5}" type="presParOf" srcId="{BED59E7D-2373-4AB3-A394-339EFB5C0B6D}" destId="{F0B8A783-CD05-42B0-97A0-CC3489F23E7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95123-D9F6-419E-AC41-AF933DB3F054}"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D0DE637E-9C8D-4C46-A2C5-E8325D7859D9}">
      <dgm:prSet/>
      <dgm:spPr/>
      <dgm:t>
        <a:bodyPr/>
        <a:lstStyle/>
        <a:p>
          <a:r>
            <a:rPr lang="en-US"/>
            <a:t>Potential for restoring lost sensory and motor function</a:t>
          </a:r>
        </a:p>
      </dgm:t>
    </dgm:pt>
    <dgm:pt modelId="{9FBF2080-5BDB-4394-8D17-49293A73B46F}" type="parTrans" cxnId="{9C8B750D-ACCA-4C2D-9135-75794BC1ED0A}">
      <dgm:prSet/>
      <dgm:spPr/>
      <dgm:t>
        <a:bodyPr/>
        <a:lstStyle/>
        <a:p>
          <a:endParaRPr lang="en-US"/>
        </a:p>
      </dgm:t>
    </dgm:pt>
    <dgm:pt modelId="{AB99AD5C-7CFD-4662-8DE7-69B2E41D0BAE}" type="sibTrans" cxnId="{9C8B750D-ACCA-4C2D-9135-75794BC1ED0A}">
      <dgm:prSet/>
      <dgm:spPr/>
      <dgm:t>
        <a:bodyPr/>
        <a:lstStyle/>
        <a:p>
          <a:endParaRPr lang="en-US"/>
        </a:p>
      </dgm:t>
    </dgm:pt>
    <dgm:pt modelId="{8A4B461B-413B-435C-B914-BB30B03247BD}">
      <dgm:prSet/>
      <dgm:spPr/>
      <dgm:t>
        <a:bodyPr/>
        <a:lstStyle/>
        <a:p>
          <a:r>
            <a:rPr lang="en-US"/>
            <a:t>To control prosthetic devices such as prosthetic arms or legs for amputees and patients with spinal-cord injuries</a:t>
          </a:r>
        </a:p>
      </dgm:t>
    </dgm:pt>
    <dgm:pt modelId="{78119D29-A2AB-4DCC-B38C-7C3EED8D04F8}" type="parTrans" cxnId="{B65A3605-DE2C-44B4-8143-459A95871449}">
      <dgm:prSet/>
      <dgm:spPr/>
      <dgm:t>
        <a:bodyPr/>
        <a:lstStyle/>
        <a:p>
          <a:endParaRPr lang="en-US"/>
        </a:p>
      </dgm:t>
    </dgm:pt>
    <dgm:pt modelId="{6A40382B-1849-468C-A3F1-FA2331C73F64}" type="sibTrans" cxnId="{B65A3605-DE2C-44B4-8143-459A95871449}">
      <dgm:prSet/>
      <dgm:spPr/>
      <dgm:t>
        <a:bodyPr/>
        <a:lstStyle/>
        <a:p>
          <a:endParaRPr lang="en-US"/>
        </a:p>
      </dgm:t>
    </dgm:pt>
    <dgm:pt modelId="{7ABECF54-FD33-44CA-BF98-00012B0B4E2C}">
      <dgm:prSet/>
      <dgm:spPr/>
      <dgm:t>
        <a:bodyPr/>
        <a:lstStyle/>
        <a:p>
          <a:r>
            <a:rPr lang="en-US"/>
            <a:t>Wheelchairs for paralyzed individuals</a:t>
          </a:r>
        </a:p>
      </dgm:t>
    </dgm:pt>
    <dgm:pt modelId="{1786BEFE-88DC-4E86-B1BD-2ABFBDE00AA0}" type="parTrans" cxnId="{BCE68075-FE33-44E9-AA0F-D3890ACF895A}">
      <dgm:prSet/>
      <dgm:spPr/>
      <dgm:t>
        <a:bodyPr/>
        <a:lstStyle/>
        <a:p>
          <a:endParaRPr lang="en-US"/>
        </a:p>
      </dgm:t>
    </dgm:pt>
    <dgm:pt modelId="{3C7B1A06-0BAE-4159-A67D-4778A4B07C6F}" type="sibTrans" cxnId="{BCE68075-FE33-44E9-AA0F-D3890ACF895A}">
      <dgm:prSet/>
      <dgm:spPr/>
      <dgm:t>
        <a:bodyPr/>
        <a:lstStyle/>
        <a:p>
          <a:endParaRPr lang="en-US"/>
        </a:p>
      </dgm:t>
    </dgm:pt>
    <dgm:pt modelId="{002BCF67-B9DB-4ECE-9E1E-3ECB75B1DE15}">
      <dgm:prSet/>
      <dgm:spPr/>
      <dgm:t>
        <a:bodyPr/>
        <a:lstStyle/>
        <a:p>
          <a:r>
            <a:rPr lang="en-US"/>
            <a:t>Cursors and word spellers for communication by locked-in patients</a:t>
          </a:r>
        </a:p>
      </dgm:t>
    </dgm:pt>
    <dgm:pt modelId="{CD77EE63-AD6A-4ED5-A1CD-70C80DC74F31}" type="parTrans" cxnId="{B9214761-70C9-41C6-9B94-14B046BC6E9E}">
      <dgm:prSet/>
      <dgm:spPr/>
      <dgm:t>
        <a:bodyPr/>
        <a:lstStyle/>
        <a:p>
          <a:endParaRPr lang="en-US"/>
        </a:p>
      </dgm:t>
    </dgm:pt>
    <dgm:pt modelId="{4337A714-085F-4C46-A6FF-42D9A13622DA}" type="sibTrans" cxnId="{B9214761-70C9-41C6-9B94-14B046BC6E9E}">
      <dgm:prSet/>
      <dgm:spPr/>
      <dgm:t>
        <a:bodyPr/>
        <a:lstStyle/>
        <a:p>
          <a:endParaRPr lang="en-US"/>
        </a:p>
      </dgm:t>
    </dgm:pt>
    <dgm:pt modelId="{092D9A87-D930-42EF-A12E-C3CCBA2F5A03}">
      <dgm:prSet/>
      <dgm:spPr/>
      <dgm:t>
        <a:bodyPr/>
        <a:lstStyle/>
        <a:p>
          <a:r>
            <a:rPr lang="en-US" dirty="0"/>
            <a:t>Sensory prosthetic devices such as cochlear implant for the deaf, retinal implant for the blind</a:t>
          </a:r>
        </a:p>
      </dgm:t>
    </dgm:pt>
    <dgm:pt modelId="{BF37B7EC-B902-451E-AD20-1C3A09F4CF5E}" type="parTrans" cxnId="{1E5ECF73-BFD6-4490-8439-39ED02531CE6}">
      <dgm:prSet/>
      <dgm:spPr/>
      <dgm:t>
        <a:bodyPr/>
        <a:lstStyle/>
        <a:p>
          <a:endParaRPr lang="en-US"/>
        </a:p>
      </dgm:t>
    </dgm:pt>
    <dgm:pt modelId="{C82AD758-E6CA-4727-BDCD-CC37C8585DAA}" type="sibTrans" cxnId="{1E5ECF73-BFD6-4490-8439-39ED02531CE6}">
      <dgm:prSet/>
      <dgm:spPr/>
      <dgm:t>
        <a:bodyPr/>
        <a:lstStyle/>
        <a:p>
          <a:endParaRPr lang="en-US"/>
        </a:p>
      </dgm:t>
    </dgm:pt>
    <dgm:pt modelId="{59C257B6-4D09-4FDB-B423-2D63353DB398}">
      <dgm:prSet/>
      <dgm:spPr/>
      <dgm:t>
        <a:bodyPr/>
        <a:lstStyle/>
        <a:p>
          <a:r>
            <a:rPr lang="en-US" dirty="0"/>
            <a:t>More recently, researchers have begun exploring BCIs for able-bodied individuals for a host of applications such as Game, Entertainment to robotic avatars, biometric identification and Education.</a:t>
          </a:r>
        </a:p>
      </dgm:t>
    </dgm:pt>
    <dgm:pt modelId="{E5DCCBDF-D568-4D59-93A8-78393023ED98}" type="parTrans" cxnId="{4CE5CBBC-5A94-4EA7-96BE-9BA880F1D02D}">
      <dgm:prSet/>
      <dgm:spPr/>
      <dgm:t>
        <a:bodyPr/>
        <a:lstStyle/>
        <a:p>
          <a:endParaRPr lang="en-US"/>
        </a:p>
      </dgm:t>
    </dgm:pt>
    <dgm:pt modelId="{6BE48016-4A63-47F8-81F6-C6A9D170CF1E}" type="sibTrans" cxnId="{4CE5CBBC-5A94-4EA7-96BE-9BA880F1D02D}">
      <dgm:prSet/>
      <dgm:spPr/>
      <dgm:t>
        <a:bodyPr/>
        <a:lstStyle/>
        <a:p>
          <a:endParaRPr lang="en-US"/>
        </a:p>
      </dgm:t>
    </dgm:pt>
    <dgm:pt modelId="{60D77345-9457-467C-AD1C-319065F50BC5}" type="pres">
      <dgm:prSet presAssocID="{2B895123-D9F6-419E-AC41-AF933DB3F054}" presName="diagram" presStyleCnt="0">
        <dgm:presLayoutVars>
          <dgm:dir/>
          <dgm:resizeHandles val="exact"/>
        </dgm:presLayoutVars>
      </dgm:prSet>
      <dgm:spPr/>
    </dgm:pt>
    <dgm:pt modelId="{AE1A0A4D-34CD-4130-806D-3F31EDD0372B}" type="pres">
      <dgm:prSet presAssocID="{D0DE637E-9C8D-4C46-A2C5-E8325D7859D9}" presName="node" presStyleLbl="node1" presStyleIdx="0" presStyleCnt="6">
        <dgm:presLayoutVars>
          <dgm:bulletEnabled val="1"/>
        </dgm:presLayoutVars>
      </dgm:prSet>
      <dgm:spPr/>
    </dgm:pt>
    <dgm:pt modelId="{75124E59-906A-47DB-AD33-1845DB54D3AA}" type="pres">
      <dgm:prSet presAssocID="{AB99AD5C-7CFD-4662-8DE7-69B2E41D0BAE}" presName="sibTrans" presStyleCnt="0"/>
      <dgm:spPr/>
    </dgm:pt>
    <dgm:pt modelId="{4F23C586-9A27-4C1B-AAC0-EC501D037FF1}" type="pres">
      <dgm:prSet presAssocID="{8A4B461B-413B-435C-B914-BB30B03247BD}" presName="node" presStyleLbl="node1" presStyleIdx="1" presStyleCnt="6">
        <dgm:presLayoutVars>
          <dgm:bulletEnabled val="1"/>
        </dgm:presLayoutVars>
      </dgm:prSet>
      <dgm:spPr/>
    </dgm:pt>
    <dgm:pt modelId="{D4A9F4A7-0E89-49CE-842A-2631A7B39C8F}" type="pres">
      <dgm:prSet presAssocID="{6A40382B-1849-468C-A3F1-FA2331C73F64}" presName="sibTrans" presStyleCnt="0"/>
      <dgm:spPr/>
    </dgm:pt>
    <dgm:pt modelId="{247D43D6-E93C-4326-95E7-2203F49FFD27}" type="pres">
      <dgm:prSet presAssocID="{7ABECF54-FD33-44CA-BF98-00012B0B4E2C}" presName="node" presStyleLbl="node1" presStyleIdx="2" presStyleCnt="6">
        <dgm:presLayoutVars>
          <dgm:bulletEnabled val="1"/>
        </dgm:presLayoutVars>
      </dgm:prSet>
      <dgm:spPr/>
    </dgm:pt>
    <dgm:pt modelId="{C00FE219-0266-4DFB-8048-2FC0CF5AD583}" type="pres">
      <dgm:prSet presAssocID="{3C7B1A06-0BAE-4159-A67D-4778A4B07C6F}" presName="sibTrans" presStyleCnt="0"/>
      <dgm:spPr/>
    </dgm:pt>
    <dgm:pt modelId="{3ACC9EDF-5D07-400E-A73A-5660D2DABE6D}" type="pres">
      <dgm:prSet presAssocID="{002BCF67-B9DB-4ECE-9E1E-3ECB75B1DE15}" presName="node" presStyleLbl="node1" presStyleIdx="3" presStyleCnt="6">
        <dgm:presLayoutVars>
          <dgm:bulletEnabled val="1"/>
        </dgm:presLayoutVars>
      </dgm:prSet>
      <dgm:spPr/>
    </dgm:pt>
    <dgm:pt modelId="{AE406D31-B9AB-4B2D-8072-DA72CCED8C05}" type="pres">
      <dgm:prSet presAssocID="{4337A714-085F-4C46-A6FF-42D9A13622DA}" presName="sibTrans" presStyleCnt="0"/>
      <dgm:spPr/>
    </dgm:pt>
    <dgm:pt modelId="{B4C64B4A-D513-450B-A927-6197CAFCF02E}" type="pres">
      <dgm:prSet presAssocID="{092D9A87-D930-42EF-A12E-C3CCBA2F5A03}" presName="node" presStyleLbl="node1" presStyleIdx="4" presStyleCnt="6">
        <dgm:presLayoutVars>
          <dgm:bulletEnabled val="1"/>
        </dgm:presLayoutVars>
      </dgm:prSet>
      <dgm:spPr/>
    </dgm:pt>
    <dgm:pt modelId="{8E130DFD-1CB0-4398-8B3D-F077BE53067D}" type="pres">
      <dgm:prSet presAssocID="{C82AD758-E6CA-4727-BDCD-CC37C8585DAA}" presName="sibTrans" presStyleCnt="0"/>
      <dgm:spPr/>
    </dgm:pt>
    <dgm:pt modelId="{9DE84D0C-6DD1-471A-A18D-9001B2BFFA7D}" type="pres">
      <dgm:prSet presAssocID="{59C257B6-4D09-4FDB-B423-2D63353DB398}" presName="node" presStyleLbl="node1" presStyleIdx="5" presStyleCnt="6">
        <dgm:presLayoutVars>
          <dgm:bulletEnabled val="1"/>
        </dgm:presLayoutVars>
      </dgm:prSet>
      <dgm:spPr/>
    </dgm:pt>
  </dgm:ptLst>
  <dgm:cxnLst>
    <dgm:cxn modelId="{B65A3605-DE2C-44B4-8143-459A95871449}" srcId="{2B895123-D9F6-419E-AC41-AF933DB3F054}" destId="{8A4B461B-413B-435C-B914-BB30B03247BD}" srcOrd="1" destOrd="0" parTransId="{78119D29-A2AB-4DCC-B38C-7C3EED8D04F8}" sibTransId="{6A40382B-1849-468C-A3F1-FA2331C73F64}"/>
    <dgm:cxn modelId="{9C8B750D-ACCA-4C2D-9135-75794BC1ED0A}" srcId="{2B895123-D9F6-419E-AC41-AF933DB3F054}" destId="{D0DE637E-9C8D-4C46-A2C5-E8325D7859D9}" srcOrd="0" destOrd="0" parTransId="{9FBF2080-5BDB-4394-8D17-49293A73B46F}" sibTransId="{AB99AD5C-7CFD-4662-8DE7-69B2E41D0BAE}"/>
    <dgm:cxn modelId="{B1576521-BAD3-4369-843E-17E7EBB4AD17}" type="presOf" srcId="{D0DE637E-9C8D-4C46-A2C5-E8325D7859D9}" destId="{AE1A0A4D-34CD-4130-806D-3F31EDD0372B}" srcOrd="0" destOrd="0" presId="urn:microsoft.com/office/officeart/2005/8/layout/default"/>
    <dgm:cxn modelId="{89880D2C-22DC-4776-9C97-66BAECD6EB4F}" type="presOf" srcId="{002BCF67-B9DB-4ECE-9E1E-3ECB75B1DE15}" destId="{3ACC9EDF-5D07-400E-A73A-5660D2DABE6D}" srcOrd="0" destOrd="0" presId="urn:microsoft.com/office/officeart/2005/8/layout/default"/>
    <dgm:cxn modelId="{7862842F-F3B8-4C34-B26C-F205D2F81C22}" type="presOf" srcId="{092D9A87-D930-42EF-A12E-C3CCBA2F5A03}" destId="{B4C64B4A-D513-450B-A927-6197CAFCF02E}" srcOrd="0" destOrd="0" presId="urn:microsoft.com/office/officeart/2005/8/layout/default"/>
    <dgm:cxn modelId="{B9214761-70C9-41C6-9B94-14B046BC6E9E}" srcId="{2B895123-D9F6-419E-AC41-AF933DB3F054}" destId="{002BCF67-B9DB-4ECE-9E1E-3ECB75B1DE15}" srcOrd="3" destOrd="0" parTransId="{CD77EE63-AD6A-4ED5-A1CD-70C80DC74F31}" sibTransId="{4337A714-085F-4C46-A6FF-42D9A13622DA}"/>
    <dgm:cxn modelId="{EA174443-7AEC-4115-B674-8A9308A9BFB9}" type="presOf" srcId="{8A4B461B-413B-435C-B914-BB30B03247BD}" destId="{4F23C586-9A27-4C1B-AAC0-EC501D037FF1}" srcOrd="0" destOrd="0" presId="urn:microsoft.com/office/officeart/2005/8/layout/default"/>
    <dgm:cxn modelId="{6253086E-5EC2-4F09-BDD0-519B7735D2FF}" type="presOf" srcId="{59C257B6-4D09-4FDB-B423-2D63353DB398}" destId="{9DE84D0C-6DD1-471A-A18D-9001B2BFFA7D}" srcOrd="0" destOrd="0" presId="urn:microsoft.com/office/officeart/2005/8/layout/default"/>
    <dgm:cxn modelId="{1E5ECF73-BFD6-4490-8439-39ED02531CE6}" srcId="{2B895123-D9F6-419E-AC41-AF933DB3F054}" destId="{092D9A87-D930-42EF-A12E-C3CCBA2F5A03}" srcOrd="4" destOrd="0" parTransId="{BF37B7EC-B902-451E-AD20-1C3A09F4CF5E}" sibTransId="{C82AD758-E6CA-4727-BDCD-CC37C8585DAA}"/>
    <dgm:cxn modelId="{BCE68075-FE33-44E9-AA0F-D3890ACF895A}" srcId="{2B895123-D9F6-419E-AC41-AF933DB3F054}" destId="{7ABECF54-FD33-44CA-BF98-00012B0B4E2C}" srcOrd="2" destOrd="0" parTransId="{1786BEFE-88DC-4E86-B1BD-2ABFBDE00AA0}" sibTransId="{3C7B1A06-0BAE-4159-A67D-4778A4B07C6F}"/>
    <dgm:cxn modelId="{D9A8A580-2FAD-41F6-9D67-D2BDA0C3944B}" type="presOf" srcId="{2B895123-D9F6-419E-AC41-AF933DB3F054}" destId="{60D77345-9457-467C-AD1C-319065F50BC5}" srcOrd="0" destOrd="0" presId="urn:microsoft.com/office/officeart/2005/8/layout/default"/>
    <dgm:cxn modelId="{4CE5CBBC-5A94-4EA7-96BE-9BA880F1D02D}" srcId="{2B895123-D9F6-419E-AC41-AF933DB3F054}" destId="{59C257B6-4D09-4FDB-B423-2D63353DB398}" srcOrd="5" destOrd="0" parTransId="{E5DCCBDF-D568-4D59-93A8-78393023ED98}" sibTransId="{6BE48016-4A63-47F8-81F6-C6A9D170CF1E}"/>
    <dgm:cxn modelId="{8C48E3C8-E636-47D3-9E17-4FA7EFACA72A}" type="presOf" srcId="{7ABECF54-FD33-44CA-BF98-00012B0B4E2C}" destId="{247D43D6-E93C-4326-95E7-2203F49FFD27}" srcOrd="0" destOrd="0" presId="urn:microsoft.com/office/officeart/2005/8/layout/default"/>
    <dgm:cxn modelId="{A5A8E70C-848B-4872-B7B1-5025DF86842F}" type="presParOf" srcId="{60D77345-9457-467C-AD1C-319065F50BC5}" destId="{AE1A0A4D-34CD-4130-806D-3F31EDD0372B}" srcOrd="0" destOrd="0" presId="urn:microsoft.com/office/officeart/2005/8/layout/default"/>
    <dgm:cxn modelId="{C8D7230A-5229-4185-B4A9-6EEAD48C80C8}" type="presParOf" srcId="{60D77345-9457-467C-AD1C-319065F50BC5}" destId="{75124E59-906A-47DB-AD33-1845DB54D3AA}" srcOrd="1" destOrd="0" presId="urn:microsoft.com/office/officeart/2005/8/layout/default"/>
    <dgm:cxn modelId="{4A3CAF28-7562-4210-809C-DF2C70E00646}" type="presParOf" srcId="{60D77345-9457-467C-AD1C-319065F50BC5}" destId="{4F23C586-9A27-4C1B-AAC0-EC501D037FF1}" srcOrd="2" destOrd="0" presId="urn:microsoft.com/office/officeart/2005/8/layout/default"/>
    <dgm:cxn modelId="{5BF2580F-13CA-408E-A6F0-C47D8DF9D194}" type="presParOf" srcId="{60D77345-9457-467C-AD1C-319065F50BC5}" destId="{D4A9F4A7-0E89-49CE-842A-2631A7B39C8F}" srcOrd="3" destOrd="0" presId="urn:microsoft.com/office/officeart/2005/8/layout/default"/>
    <dgm:cxn modelId="{3F9270B9-76C5-4D44-B079-0FBABCCEFC9B}" type="presParOf" srcId="{60D77345-9457-467C-AD1C-319065F50BC5}" destId="{247D43D6-E93C-4326-95E7-2203F49FFD27}" srcOrd="4" destOrd="0" presId="urn:microsoft.com/office/officeart/2005/8/layout/default"/>
    <dgm:cxn modelId="{8E65EF90-6117-49EB-A989-F37195E0248B}" type="presParOf" srcId="{60D77345-9457-467C-AD1C-319065F50BC5}" destId="{C00FE219-0266-4DFB-8048-2FC0CF5AD583}" srcOrd="5" destOrd="0" presId="urn:microsoft.com/office/officeart/2005/8/layout/default"/>
    <dgm:cxn modelId="{07426A93-6695-4C24-ACD9-362DC9918BD3}" type="presParOf" srcId="{60D77345-9457-467C-AD1C-319065F50BC5}" destId="{3ACC9EDF-5D07-400E-A73A-5660D2DABE6D}" srcOrd="6" destOrd="0" presId="urn:microsoft.com/office/officeart/2005/8/layout/default"/>
    <dgm:cxn modelId="{42CC4D71-ABD0-4A5E-B257-CED9856A3781}" type="presParOf" srcId="{60D77345-9457-467C-AD1C-319065F50BC5}" destId="{AE406D31-B9AB-4B2D-8072-DA72CCED8C05}" srcOrd="7" destOrd="0" presId="urn:microsoft.com/office/officeart/2005/8/layout/default"/>
    <dgm:cxn modelId="{B6BB5B1B-1D48-4DAE-98F9-AC07EEC3C529}" type="presParOf" srcId="{60D77345-9457-467C-AD1C-319065F50BC5}" destId="{B4C64B4A-D513-450B-A927-6197CAFCF02E}" srcOrd="8" destOrd="0" presId="urn:microsoft.com/office/officeart/2005/8/layout/default"/>
    <dgm:cxn modelId="{2517662D-8F41-4583-A4A4-7E24AD9610EE}" type="presParOf" srcId="{60D77345-9457-467C-AD1C-319065F50BC5}" destId="{8E130DFD-1CB0-4398-8B3D-F077BE53067D}" srcOrd="9" destOrd="0" presId="urn:microsoft.com/office/officeart/2005/8/layout/default"/>
    <dgm:cxn modelId="{578128B7-23FB-487F-AFA8-05DC97556F3B}" type="presParOf" srcId="{60D77345-9457-467C-AD1C-319065F50BC5}" destId="{9DE84D0C-6DD1-471A-A18D-9001B2BFFA7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79FFF6-B864-4C73-9341-7D8DC326CF2C}" type="doc">
      <dgm:prSet loTypeId="urn:microsoft.com/office/officeart/2017/3/layout/DropPinTimeline" loCatId="process" qsTypeId="urn:microsoft.com/office/officeart/2005/8/quickstyle/simple1" qsCatId="simple" csTypeId="urn:microsoft.com/office/officeart/2005/8/colors/accent4_2" csCatId="accent4" phldr="1"/>
      <dgm:spPr/>
      <dgm:t>
        <a:bodyPr/>
        <a:lstStyle/>
        <a:p>
          <a:endParaRPr lang="en-US"/>
        </a:p>
      </dgm:t>
    </dgm:pt>
    <dgm:pt modelId="{1A82F5A0-2FF0-444C-97CF-63FB2B3B2F98}">
      <dgm:prSet/>
      <dgm:spPr/>
      <dgm:t>
        <a:bodyPr/>
        <a:lstStyle/>
        <a:p>
          <a:pPr>
            <a:defRPr b="1"/>
          </a:pPr>
          <a:r>
            <a:rPr lang="en-US"/>
            <a:t>1875</a:t>
          </a:r>
        </a:p>
      </dgm:t>
    </dgm:pt>
    <dgm:pt modelId="{7E614D4A-54BE-4498-978F-961132E6C2D6}" type="parTrans" cxnId="{EC8BD7D3-CBEB-4133-B899-6D51BCF9751B}">
      <dgm:prSet/>
      <dgm:spPr/>
      <dgm:t>
        <a:bodyPr/>
        <a:lstStyle/>
        <a:p>
          <a:endParaRPr lang="en-US"/>
        </a:p>
      </dgm:t>
    </dgm:pt>
    <dgm:pt modelId="{BF116EAC-0052-47C2-9669-5CCFB5117CD9}" type="sibTrans" cxnId="{EC8BD7D3-CBEB-4133-B899-6D51BCF9751B}">
      <dgm:prSet/>
      <dgm:spPr/>
      <dgm:t>
        <a:bodyPr/>
        <a:lstStyle/>
        <a:p>
          <a:endParaRPr lang="en-US"/>
        </a:p>
      </dgm:t>
    </dgm:pt>
    <dgm:pt modelId="{CD7E07BA-E222-4205-BA9C-8BA0F8090EA4}">
      <dgm:prSet/>
      <dgm:spPr/>
      <dgm:t>
        <a:bodyPr/>
        <a:lstStyle/>
        <a:p>
          <a:r>
            <a:rPr lang="en-US" dirty="0"/>
            <a:t>Electrical impulses from a living brain of a rabbit and monkey were recorded for the first time by Richard Caton</a:t>
          </a:r>
        </a:p>
      </dgm:t>
    </dgm:pt>
    <dgm:pt modelId="{4971B3BA-CC88-402C-8F05-373DFB6F6AF8}" type="parTrans" cxnId="{34706059-CC45-4788-9D49-595422CA2CCC}">
      <dgm:prSet/>
      <dgm:spPr/>
      <dgm:t>
        <a:bodyPr/>
        <a:lstStyle/>
        <a:p>
          <a:endParaRPr lang="en-US"/>
        </a:p>
      </dgm:t>
    </dgm:pt>
    <dgm:pt modelId="{B1F9C16B-43FE-4395-A7A6-D4447E93EC6C}" type="sibTrans" cxnId="{34706059-CC45-4788-9D49-595422CA2CCC}">
      <dgm:prSet/>
      <dgm:spPr/>
      <dgm:t>
        <a:bodyPr/>
        <a:lstStyle/>
        <a:p>
          <a:endParaRPr lang="en-US"/>
        </a:p>
      </dgm:t>
    </dgm:pt>
    <dgm:pt modelId="{7A5951C4-2A9B-4AA3-BD6F-E47415108B68}">
      <dgm:prSet/>
      <dgm:spPr/>
      <dgm:t>
        <a:bodyPr/>
        <a:lstStyle/>
        <a:p>
          <a:pPr>
            <a:defRPr b="1"/>
          </a:pPr>
          <a:r>
            <a:rPr lang="en-US"/>
            <a:t>1890</a:t>
          </a:r>
        </a:p>
      </dgm:t>
    </dgm:pt>
    <dgm:pt modelId="{0542192A-EC72-4AA2-B19D-F0F0055399C2}" type="parTrans" cxnId="{E2BCB70E-0FD3-4382-8CC8-3769CFC49476}">
      <dgm:prSet/>
      <dgm:spPr/>
      <dgm:t>
        <a:bodyPr/>
        <a:lstStyle/>
        <a:p>
          <a:endParaRPr lang="en-US"/>
        </a:p>
      </dgm:t>
    </dgm:pt>
    <dgm:pt modelId="{D1620428-FC9A-42F0-9C9D-8A5D36C6E64B}" type="sibTrans" cxnId="{E2BCB70E-0FD3-4382-8CC8-3769CFC49476}">
      <dgm:prSet/>
      <dgm:spPr/>
      <dgm:t>
        <a:bodyPr/>
        <a:lstStyle/>
        <a:p>
          <a:endParaRPr lang="en-US"/>
        </a:p>
      </dgm:t>
    </dgm:pt>
    <dgm:pt modelId="{B7722221-DD9F-4868-A693-500532043C2F}">
      <dgm:prSet/>
      <dgm:spPr/>
      <dgm:t>
        <a:bodyPr/>
        <a:lstStyle/>
        <a:p>
          <a:r>
            <a:rPr lang="en-US" dirty="0"/>
            <a:t>Adolf Beck studied the brain activity of animals in response to sensory simulation</a:t>
          </a:r>
        </a:p>
      </dgm:t>
    </dgm:pt>
    <dgm:pt modelId="{7D065D5B-1F7D-4298-A57E-7B29807ECD84}" type="parTrans" cxnId="{592A24A7-594D-4B93-94F4-489B53B6DBCE}">
      <dgm:prSet/>
      <dgm:spPr/>
      <dgm:t>
        <a:bodyPr/>
        <a:lstStyle/>
        <a:p>
          <a:endParaRPr lang="en-US"/>
        </a:p>
      </dgm:t>
    </dgm:pt>
    <dgm:pt modelId="{C73AB2C9-5F11-46C1-88A6-1B53BDF419BE}" type="sibTrans" cxnId="{592A24A7-594D-4B93-94F4-489B53B6DBCE}">
      <dgm:prSet/>
      <dgm:spPr/>
      <dgm:t>
        <a:bodyPr/>
        <a:lstStyle/>
        <a:p>
          <a:endParaRPr lang="en-US"/>
        </a:p>
      </dgm:t>
    </dgm:pt>
    <dgm:pt modelId="{58C3FEFE-33B8-4F2B-B022-CDD242483E31}">
      <dgm:prSet/>
      <dgm:spPr/>
      <dgm:t>
        <a:bodyPr/>
        <a:lstStyle/>
        <a:p>
          <a:pPr>
            <a:defRPr b="1"/>
          </a:pPr>
          <a:r>
            <a:rPr lang="en-US"/>
            <a:t>1913</a:t>
          </a:r>
        </a:p>
      </dgm:t>
    </dgm:pt>
    <dgm:pt modelId="{6EB80B87-4446-4FAB-9FC3-01A32130CEA5}" type="parTrans" cxnId="{18333832-3816-46DF-BE1A-ED3BB735897E}">
      <dgm:prSet/>
      <dgm:spPr/>
      <dgm:t>
        <a:bodyPr/>
        <a:lstStyle/>
        <a:p>
          <a:endParaRPr lang="en-US"/>
        </a:p>
      </dgm:t>
    </dgm:pt>
    <dgm:pt modelId="{BBBEAEC4-D818-44C5-90F3-A8E7CA825070}" type="sibTrans" cxnId="{18333832-3816-46DF-BE1A-ED3BB735897E}">
      <dgm:prSet/>
      <dgm:spPr/>
      <dgm:t>
        <a:bodyPr/>
        <a:lstStyle/>
        <a:p>
          <a:endParaRPr lang="en-US"/>
        </a:p>
      </dgm:t>
    </dgm:pt>
    <dgm:pt modelId="{22136EB8-14F0-4EC6-BC46-5D3EC3B9E656}">
      <dgm:prSet/>
      <dgm:spPr/>
      <dgm:t>
        <a:bodyPr/>
        <a:lstStyle/>
        <a:p>
          <a:r>
            <a:rPr lang="en-US" dirty="0"/>
            <a:t>Napoleon Cybulski studied the flow of electric current in muscles using his own capacitor. </a:t>
          </a:r>
        </a:p>
      </dgm:t>
    </dgm:pt>
    <dgm:pt modelId="{6E62C7A2-2F8E-481D-A131-F56B80715FAE}" type="parTrans" cxnId="{08A7A6AC-1061-49B1-96AA-64971659DF8A}">
      <dgm:prSet/>
      <dgm:spPr/>
      <dgm:t>
        <a:bodyPr/>
        <a:lstStyle/>
        <a:p>
          <a:endParaRPr lang="en-US"/>
        </a:p>
      </dgm:t>
    </dgm:pt>
    <dgm:pt modelId="{F3E65430-50A9-46EA-89DE-D2DD5E877113}" type="sibTrans" cxnId="{08A7A6AC-1061-49B1-96AA-64971659DF8A}">
      <dgm:prSet/>
      <dgm:spPr/>
      <dgm:t>
        <a:bodyPr/>
        <a:lstStyle/>
        <a:p>
          <a:endParaRPr lang="en-US"/>
        </a:p>
      </dgm:t>
    </dgm:pt>
    <dgm:pt modelId="{0C205E20-5D33-4846-85E1-358E02996E3F}">
      <dgm:prSet/>
      <dgm:spPr/>
      <dgm:t>
        <a:bodyPr/>
        <a:lstStyle/>
        <a:p>
          <a:pPr>
            <a:defRPr b="1"/>
          </a:pPr>
          <a:r>
            <a:rPr lang="en-US"/>
            <a:t>1920</a:t>
          </a:r>
        </a:p>
      </dgm:t>
    </dgm:pt>
    <dgm:pt modelId="{7BC2EF91-C9EE-49AF-9996-EC4DB14FCFF3}" type="parTrans" cxnId="{AEC071D5-6FFA-415B-B37F-6117304AC3F9}">
      <dgm:prSet/>
      <dgm:spPr/>
      <dgm:t>
        <a:bodyPr/>
        <a:lstStyle/>
        <a:p>
          <a:endParaRPr lang="en-US"/>
        </a:p>
      </dgm:t>
    </dgm:pt>
    <dgm:pt modelId="{E8B2749F-EF55-46FB-AE9D-EB9DE8441A99}" type="sibTrans" cxnId="{AEC071D5-6FFA-415B-B37F-6117304AC3F9}">
      <dgm:prSet/>
      <dgm:spPr/>
      <dgm:t>
        <a:bodyPr/>
        <a:lstStyle/>
        <a:p>
          <a:endParaRPr lang="en-US"/>
        </a:p>
      </dgm:t>
    </dgm:pt>
    <dgm:pt modelId="{0EF71CB9-3209-47FF-9FB4-FB617B8F3551}">
      <dgm:prSet/>
      <dgm:spPr/>
      <dgm:t>
        <a:bodyPr/>
        <a:lstStyle/>
        <a:p>
          <a:r>
            <a:rPr lang="en-US" dirty="0"/>
            <a:t>Hans Berger recorded EEG signals from the lesion area of the human scalp for the first time using a Siemens double-coil galvanometer and non-polarized electrodes.</a:t>
          </a:r>
        </a:p>
      </dgm:t>
    </dgm:pt>
    <dgm:pt modelId="{672A2869-59C8-4E46-9838-41B9F1EE8DEF}" type="parTrans" cxnId="{51A8E803-A636-4DAC-8053-7A426D36E05E}">
      <dgm:prSet/>
      <dgm:spPr/>
      <dgm:t>
        <a:bodyPr/>
        <a:lstStyle/>
        <a:p>
          <a:endParaRPr lang="en-US"/>
        </a:p>
      </dgm:t>
    </dgm:pt>
    <dgm:pt modelId="{3395FDC8-EDC3-4B0E-97B6-A6D4629D8C74}" type="sibTrans" cxnId="{51A8E803-A636-4DAC-8053-7A426D36E05E}">
      <dgm:prSet/>
      <dgm:spPr/>
      <dgm:t>
        <a:bodyPr/>
        <a:lstStyle/>
        <a:p>
          <a:endParaRPr lang="en-US"/>
        </a:p>
      </dgm:t>
    </dgm:pt>
    <dgm:pt modelId="{4943B108-15E5-4155-9054-ACBE4C847DD3}">
      <dgm:prSet/>
      <dgm:spPr/>
      <dgm:t>
        <a:bodyPr/>
        <a:lstStyle/>
        <a:p>
          <a:pPr>
            <a:defRPr b="1"/>
          </a:pPr>
          <a:r>
            <a:rPr lang="en-US" dirty="0"/>
            <a:t>1969</a:t>
          </a:r>
        </a:p>
      </dgm:t>
    </dgm:pt>
    <dgm:pt modelId="{238592D4-6FF9-4A07-8F88-7C85F7129BBC}" type="parTrans" cxnId="{5F37193C-5F01-4185-829C-10EBF073C83C}">
      <dgm:prSet/>
      <dgm:spPr/>
      <dgm:t>
        <a:bodyPr/>
        <a:lstStyle/>
        <a:p>
          <a:endParaRPr lang="en-IN"/>
        </a:p>
      </dgm:t>
    </dgm:pt>
    <dgm:pt modelId="{98B1DCFA-585B-40F5-B1D1-E384931A104A}" type="sibTrans" cxnId="{5F37193C-5F01-4185-829C-10EBF073C83C}">
      <dgm:prSet/>
      <dgm:spPr/>
      <dgm:t>
        <a:bodyPr/>
        <a:lstStyle/>
        <a:p>
          <a:endParaRPr lang="en-IN"/>
        </a:p>
      </dgm:t>
    </dgm:pt>
    <dgm:pt modelId="{B6FC6CDB-36CB-4EF8-A1DF-2C1B11E754FF}">
      <dgm:prSet/>
      <dgm:spPr/>
      <dgm:t>
        <a:bodyPr/>
        <a:lstStyle/>
        <a:p>
          <a:r>
            <a:rPr lang="en-US" b="0" i="0" u="none" strike="noStrike" baseline="0" dirty="0">
              <a:latin typeface="MinionPro-Regular"/>
            </a:rPr>
            <a:t>Delgado developed an implantable chip (which he called a “</a:t>
          </a:r>
          <a:r>
            <a:rPr lang="en-US" b="0" i="0" u="none" strike="noStrike" baseline="0" dirty="0" err="1">
              <a:latin typeface="MinionPro-Regular"/>
            </a:rPr>
            <a:t>stimoceiver</a:t>
          </a:r>
          <a:r>
            <a:rPr lang="en-US" b="0" i="0" u="none" strike="noStrike" baseline="0" dirty="0">
              <a:latin typeface="MinionPro-Regular"/>
            </a:rPr>
            <a:t>”) that could be used to both stimulate the brain by radio and send electrical signals of brain activity by telemetry, allowing the subject to move about freely.</a:t>
          </a:r>
          <a:endParaRPr lang="en-US" dirty="0"/>
        </a:p>
      </dgm:t>
    </dgm:pt>
    <dgm:pt modelId="{AD4B7449-BC39-400C-A124-1DBB677DC5D6}" type="parTrans" cxnId="{54227E65-6003-4E86-9008-55A7AF82B867}">
      <dgm:prSet/>
      <dgm:spPr/>
      <dgm:t>
        <a:bodyPr/>
        <a:lstStyle/>
        <a:p>
          <a:endParaRPr lang="en-IN"/>
        </a:p>
      </dgm:t>
    </dgm:pt>
    <dgm:pt modelId="{206643FA-1745-4561-B17C-FFE98BC0DFF0}" type="sibTrans" cxnId="{54227E65-6003-4E86-9008-55A7AF82B867}">
      <dgm:prSet/>
      <dgm:spPr/>
      <dgm:t>
        <a:bodyPr/>
        <a:lstStyle/>
        <a:p>
          <a:endParaRPr lang="en-IN"/>
        </a:p>
      </dgm:t>
    </dgm:pt>
    <dgm:pt modelId="{316ED3EA-F61A-4A44-911B-6BEA6F5F250C}" type="pres">
      <dgm:prSet presAssocID="{9D79FFF6-B864-4C73-9341-7D8DC326CF2C}" presName="root" presStyleCnt="0">
        <dgm:presLayoutVars>
          <dgm:chMax/>
          <dgm:chPref/>
          <dgm:animLvl val="lvl"/>
        </dgm:presLayoutVars>
      </dgm:prSet>
      <dgm:spPr/>
    </dgm:pt>
    <dgm:pt modelId="{4C0B36A5-E6FD-42CB-BD37-53A2B4AD8826}" type="pres">
      <dgm:prSet presAssocID="{9D79FFF6-B864-4C73-9341-7D8DC326CF2C}" presName="divider" presStyleLbl="fgAcc1" presStyleIdx="0" presStyleCnt="6"/>
      <dgm:spPr>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tailEnd type="triangle" w="lg" len="lg"/>
        </a:ln>
        <a:effectLst/>
      </dgm:spPr>
    </dgm:pt>
    <dgm:pt modelId="{6E111E2A-34CD-4E71-9F7D-87325834AC39}" type="pres">
      <dgm:prSet presAssocID="{9D79FFF6-B864-4C73-9341-7D8DC326CF2C}" presName="nodes" presStyleCnt="0">
        <dgm:presLayoutVars>
          <dgm:chMax/>
          <dgm:chPref/>
          <dgm:animLvl val="lvl"/>
        </dgm:presLayoutVars>
      </dgm:prSet>
      <dgm:spPr/>
    </dgm:pt>
    <dgm:pt modelId="{FF796A25-5BC7-41A9-856E-0A8650053462}" type="pres">
      <dgm:prSet presAssocID="{1A82F5A0-2FF0-444C-97CF-63FB2B3B2F98}" presName="composite" presStyleCnt="0"/>
      <dgm:spPr/>
    </dgm:pt>
    <dgm:pt modelId="{0E50EAEA-6A79-4140-AF8D-FEFF58E48156}" type="pres">
      <dgm:prSet presAssocID="{1A82F5A0-2FF0-444C-97CF-63FB2B3B2F98}" presName="ConnectorPoint" presStyleLbl="lnNode1" presStyleIdx="0"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9EBEBD-7A0F-434E-BCFE-527F28C32126}" type="pres">
      <dgm:prSet presAssocID="{1A82F5A0-2FF0-444C-97CF-63FB2B3B2F98}" presName="DropPinPlaceHolder" presStyleCnt="0"/>
      <dgm:spPr/>
    </dgm:pt>
    <dgm:pt modelId="{C67E9F94-F542-4DED-8A03-A461303DE244}" type="pres">
      <dgm:prSet presAssocID="{1A82F5A0-2FF0-444C-97CF-63FB2B3B2F98}" presName="DropPin" presStyleLbl="alignNode1" presStyleIdx="0" presStyleCnt="5"/>
      <dgm:spPr/>
    </dgm:pt>
    <dgm:pt modelId="{82A41C6A-CD39-4DEA-97DF-6D5ECA1E3E7D}" type="pres">
      <dgm:prSet presAssocID="{1A82F5A0-2FF0-444C-97CF-63FB2B3B2F98}"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8D544D2D-1D77-4C3B-84D9-4C2D5A914C71}" type="pres">
      <dgm:prSet presAssocID="{1A82F5A0-2FF0-444C-97CF-63FB2B3B2F98}" presName="L2TextContainer" presStyleLbl="revTx" presStyleIdx="0" presStyleCnt="10">
        <dgm:presLayoutVars>
          <dgm:bulletEnabled val="1"/>
        </dgm:presLayoutVars>
      </dgm:prSet>
      <dgm:spPr/>
    </dgm:pt>
    <dgm:pt modelId="{8B8E8A51-B4CA-450E-BB48-D959393FA3F2}" type="pres">
      <dgm:prSet presAssocID="{1A82F5A0-2FF0-444C-97CF-63FB2B3B2F98}" presName="L1TextContainer" presStyleLbl="revTx" presStyleIdx="1" presStyleCnt="10">
        <dgm:presLayoutVars>
          <dgm:chMax val="1"/>
          <dgm:chPref val="1"/>
          <dgm:bulletEnabled val="1"/>
        </dgm:presLayoutVars>
      </dgm:prSet>
      <dgm:spPr/>
    </dgm:pt>
    <dgm:pt modelId="{CC6C51D5-C3B6-4C36-B6C6-9939397F837D}" type="pres">
      <dgm:prSet presAssocID="{1A82F5A0-2FF0-444C-97CF-63FB2B3B2F98}" presName="ConnectLine" presStyleLbl="sibTrans1D1" presStyleIdx="0" presStyleCnt="5"/>
      <dgm:spPr>
        <a:noFill/>
        <a:ln w="12700" cap="flat" cmpd="sng" algn="ctr">
          <a:solidFill>
            <a:schemeClr val="accent4">
              <a:hueOff val="0"/>
              <a:satOff val="0"/>
              <a:lumOff val="0"/>
              <a:alphaOff val="0"/>
            </a:schemeClr>
          </a:solidFill>
          <a:prstDash val="dash"/>
          <a:miter lim="800000"/>
        </a:ln>
        <a:effectLst/>
      </dgm:spPr>
    </dgm:pt>
    <dgm:pt modelId="{D95CE8F3-B31B-436F-8145-63379063CD0C}" type="pres">
      <dgm:prSet presAssocID="{1A82F5A0-2FF0-444C-97CF-63FB2B3B2F98}" presName="EmptyPlaceHolder" presStyleCnt="0"/>
      <dgm:spPr/>
    </dgm:pt>
    <dgm:pt modelId="{89CC3BAC-ECBE-4530-B19D-C5056517A64B}" type="pres">
      <dgm:prSet presAssocID="{BF116EAC-0052-47C2-9669-5CCFB5117CD9}" presName="spaceBetweenRectangles" presStyleCnt="0"/>
      <dgm:spPr/>
    </dgm:pt>
    <dgm:pt modelId="{F94A72C9-A01C-462E-A4BA-17FA55434F69}" type="pres">
      <dgm:prSet presAssocID="{7A5951C4-2A9B-4AA3-BD6F-E47415108B68}" presName="composite" presStyleCnt="0"/>
      <dgm:spPr/>
    </dgm:pt>
    <dgm:pt modelId="{AEDBFB60-5994-48B9-BBF8-F56FCB6A9E2F}" type="pres">
      <dgm:prSet presAssocID="{7A5951C4-2A9B-4AA3-BD6F-E47415108B68}" presName="ConnectorPoint" presStyleLbl="lnNode1" presStyleIdx="1"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4471BD8-FEE3-482E-9934-56A4F162C0A1}" type="pres">
      <dgm:prSet presAssocID="{7A5951C4-2A9B-4AA3-BD6F-E47415108B68}" presName="DropPinPlaceHolder" presStyleCnt="0"/>
      <dgm:spPr/>
    </dgm:pt>
    <dgm:pt modelId="{0FA09BD8-C856-4AE5-B066-DA706B92686A}" type="pres">
      <dgm:prSet presAssocID="{7A5951C4-2A9B-4AA3-BD6F-E47415108B68}" presName="DropPin" presStyleLbl="alignNode1" presStyleIdx="1" presStyleCnt="5"/>
      <dgm:spPr/>
    </dgm:pt>
    <dgm:pt modelId="{E20081AD-DC34-4620-8871-BDEF3A7CDA6A}" type="pres">
      <dgm:prSet presAssocID="{7A5951C4-2A9B-4AA3-BD6F-E47415108B68}"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94AC4262-5A17-4E06-BB48-DE1BBAD7BF1B}" type="pres">
      <dgm:prSet presAssocID="{7A5951C4-2A9B-4AA3-BD6F-E47415108B68}" presName="L2TextContainer" presStyleLbl="revTx" presStyleIdx="2" presStyleCnt="10">
        <dgm:presLayoutVars>
          <dgm:bulletEnabled val="1"/>
        </dgm:presLayoutVars>
      </dgm:prSet>
      <dgm:spPr/>
    </dgm:pt>
    <dgm:pt modelId="{C27A8DD9-6F0D-428A-A2D4-CAC2FC7E5C8C}" type="pres">
      <dgm:prSet presAssocID="{7A5951C4-2A9B-4AA3-BD6F-E47415108B68}" presName="L1TextContainer" presStyleLbl="revTx" presStyleIdx="3" presStyleCnt="10">
        <dgm:presLayoutVars>
          <dgm:chMax val="1"/>
          <dgm:chPref val="1"/>
          <dgm:bulletEnabled val="1"/>
        </dgm:presLayoutVars>
      </dgm:prSet>
      <dgm:spPr/>
    </dgm:pt>
    <dgm:pt modelId="{99A84C1A-749C-4034-8DB5-48982C03A283}" type="pres">
      <dgm:prSet presAssocID="{7A5951C4-2A9B-4AA3-BD6F-E47415108B68}" presName="ConnectLine" presStyleLbl="sibTrans1D1" presStyleIdx="1" presStyleCnt="5"/>
      <dgm:spPr>
        <a:noFill/>
        <a:ln w="12700" cap="flat" cmpd="sng" algn="ctr">
          <a:solidFill>
            <a:schemeClr val="accent4">
              <a:hueOff val="0"/>
              <a:satOff val="0"/>
              <a:lumOff val="0"/>
              <a:alphaOff val="0"/>
            </a:schemeClr>
          </a:solidFill>
          <a:prstDash val="dash"/>
          <a:miter lim="800000"/>
        </a:ln>
        <a:effectLst/>
      </dgm:spPr>
    </dgm:pt>
    <dgm:pt modelId="{9FCE1A15-EE80-4DF6-AFEB-70F8CF87F97F}" type="pres">
      <dgm:prSet presAssocID="{7A5951C4-2A9B-4AA3-BD6F-E47415108B68}" presName="EmptyPlaceHolder" presStyleCnt="0"/>
      <dgm:spPr/>
    </dgm:pt>
    <dgm:pt modelId="{24F6030B-265E-49BC-9723-540B457ACA67}" type="pres">
      <dgm:prSet presAssocID="{D1620428-FC9A-42F0-9C9D-8A5D36C6E64B}" presName="spaceBetweenRectangles" presStyleCnt="0"/>
      <dgm:spPr/>
    </dgm:pt>
    <dgm:pt modelId="{58302A54-CFB3-4693-AF13-8FAA9B969419}" type="pres">
      <dgm:prSet presAssocID="{58C3FEFE-33B8-4F2B-B022-CDD242483E31}" presName="composite" presStyleCnt="0"/>
      <dgm:spPr/>
    </dgm:pt>
    <dgm:pt modelId="{4B116546-F1A1-4492-97AB-E3D521B7C7E6}" type="pres">
      <dgm:prSet presAssocID="{58C3FEFE-33B8-4F2B-B022-CDD242483E31}" presName="ConnectorPoint" presStyleLbl="lnNode1" presStyleIdx="2"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8D643E44-2735-48D2-A9AA-A12370379CC2}" type="pres">
      <dgm:prSet presAssocID="{58C3FEFE-33B8-4F2B-B022-CDD242483E31}" presName="DropPinPlaceHolder" presStyleCnt="0"/>
      <dgm:spPr/>
    </dgm:pt>
    <dgm:pt modelId="{1D679A24-AE3F-4E51-9FC4-E1324A512A05}" type="pres">
      <dgm:prSet presAssocID="{58C3FEFE-33B8-4F2B-B022-CDD242483E31}" presName="DropPin" presStyleLbl="alignNode1" presStyleIdx="2" presStyleCnt="5"/>
      <dgm:spPr/>
    </dgm:pt>
    <dgm:pt modelId="{DB08B792-A294-4B35-A70B-C85F5BB5B0EA}" type="pres">
      <dgm:prSet presAssocID="{58C3FEFE-33B8-4F2B-B022-CDD242483E31}"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A6EE5AF5-3667-4160-B71B-6500D61CE4E0}" type="pres">
      <dgm:prSet presAssocID="{58C3FEFE-33B8-4F2B-B022-CDD242483E31}" presName="L2TextContainer" presStyleLbl="revTx" presStyleIdx="4" presStyleCnt="10">
        <dgm:presLayoutVars>
          <dgm:bulletEnabled val="1"/>
        </dgm:presLayoutVars>
      </dgm:prSet>
      <dgm:spPr/>
    </dgm:pt>
    <dgm:pt modelId="{65361D68-6711-4199-B103-C05984FF65F3}" type="pres">
      <dgm:prSet presAssocID="{58C3FEFE-33B8-4F2B-B022-CDD242483E31}" presName="L1TextContainer" presStyleLbl="revTx" presStyleIdx="5" presStyleCnt="10">
        <dgm:presLayoutVars>
          <dgm:chMax val="1"/>
          <dgm:chPref val="1"/>
          <dgm:bulletEnabled val="1"/>
        </dgm:presLayoutVars>
      </dgm:prSet>
      <dgm:spPr/>
    </dgm:pt>
    <dgm:pt modelId="{465F8014-707A-47A8-8112-9E39D502EE91}" type="pres">
      <dgm:prSet presAssocID="{58C3FEFE-33B8-4F2B-B022-CDD242483E31}" presName="ConnectLine" presStyleLbl="sibTrans1D1" presStyleIdx="2" presStyleCnt="5"/>
      <dgm:spPr>
        <a:noFill/>
        <a:ln w="12700" cap="flat" cmpd="sng" algn="ctr">
          <a:solidFill>
            <a:schemeClr val="accent4">
              <a:hueOff val="0"/>
              <a:satOff val="0"/>
              <a:lumOff val="0"/>
              <a:alphaOff val="0"/>
            </a:schemeClr>
          </a:solidFill>
          <a:prstDash val="dash"/>
          <a:miter lim="800000"/>
        </a:ln>
        <a:effectLst/>
      </dgm:spPr>
    </dgm:pt>
    <dgm:pt modelId="{864C9FCA-A788-46D3-81B6-374AF26AA4D9}" type="pres">
      <dgm:prSet presAssocID="{58C3FEFE-33B8-4F2B-B022-CDD242483E31}" presName="EmptyPlaceHolder" presStyleCnt="0"/>
      <dgm:spPr/>
    </dgm:pt>
    <dgm:pt modelId="{64C44894-A85D-4066-8DD6-2A8E1AC1C6EA}" type="pres">
      <dgm:prSet presAssocID="{BBBEAEC4-D818-44C5-90F3-A8E7CA825070}" presName="spaceBetweenRectangles" presStyleCnt="0"/>
      <dgm:spPr/>
    </dgm:pt>
    <dgm:pt modelId="{D2B32396-E73B-4FB3-8E3E-36C72D91243A}" type="pres">
      <dgm:prSet presAssocID="{0C205E20-5D33-4846-85E1-358E02996E3F}" presName="composite" presStyleCnt="0"/>
      <dgm:spPr/>
    </dgm:pt>
    <dgm:pt modelId="{D8E28EEA-01A1-4C68-8656-E2F91A920CAE}" type="pres">
      <dgm:prSet presAssocID="{0C205E20-5D33-4846-85E1-358E02996E3F}" presName="ConnectorPoint" presStyleLbl="lnNode1" presStyleIdx="3"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C5C13EF-0C5C-4DB3-A379-6F7F4A7CC2C5}" type="pres">
      <dgm:prSet presAssocID="{0C205E20-5D33-4846-85E1-358E02996E3F}" presName="DropPinPlaceHolder" presStyleCnt="0"/>
      <dgm:spPr/>
    </dgm:pt>
    <dgm:pt modelId="{A4ED4282-541A-433F-A746-F52D02C1A6E7}" type="pres">
      <dgm:prSet presAssocID="{0C205E20-5D33-4846-85E1-358E02996E3F}" presName="DropPin" presStyleLbl="alignNode1" presStyleIdx="3" presStyleCnt="5"/>
      <dgm:spPr/>
    </dgm:pt>
    <dgm:pt modelId="{249E92DA-ED45-4E14-95BE-38B48340977C}" type="pres">
      <dgm:prSet presAssocID="{0C205E20-5D33-4846-85E1-358E02996E3F}"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DE81DA5B-EB72-4AF9-9BA1-C2C52A31A22D}" type="pres">
      <dgm:prSet presAssocID="{0C205E20-5D33-4846-85E1-358E02996E3F}" presName="L2TextContainer" presStyleLbl="revTx" presStyleIdx="6" presStyleCnt="10">
        <dgm:presLayoutVars>
          <dgm:bulletEnabled val="1"/>
        </dgm:presLayoutVars>
      </dgm:prSet>
      <dgm:spPr/>
    </dgm:pt>
    <dgm:pt modelId="{1B4E9C40-F6FC-428C-ACFB-B918D4D62B7A}" type="pres">
      <dgm:prSet presAssocID="{0C205E20-5D33-4846-85E1-358E02996E3F}" presName="L1TextContainer" presStyleLbl="revTx" presStyleIdx="7" presStyleCnt="10">
        <dgm:presLayoutVars>
          <dgm:chMax val="1"/>
          <dgm:chPref val="1"/>
          <dgm:bulletEnabled val="1"/>
        </dgm:presLayoutVars>
      </dgm:prSet>
      <dgm:spPr/>
    </dgm:pt>
    <dgm:pt modelId="{74D801BE-FB2F-4DD3-8623-0A28295721F4}" type="pres">
      <dgm:prSet presAssocID="{0C205E20-5D33-4846-85E1-358E02996E3F}" presName="ConnectLine" presStyleLbl="sibTrans1D1" presStyleIdx="3" presStyleCnt="5"/>
      <dgm:spPr>
        <a:noFill/>
        <a:ln w="12700" cap="flat" cmpd="sng" algn="ctr">
          <a:solidFill>
            <a:schemeClr val="accent4">
              <a:hueOff val="0"/>
              <a:satOff val="0"/>
              <a:lumOff val="0"/>
              <a:alphaOff val="0"/>
            </a:schemeClr>
          </a:solidFill>
          <a:prstDash val="dash"/>
          <a:miter lim="800000"/>
        </a:ln>
        <a:effectLst/>
      </dgm:spPr>
    </dgm:pt>
    <dgm:pt modelId="{E73DB9E6-F3E1-4192-9B73-5266ED379324}" type="pres">
      <dgm:prSet presAssocID="{0C205E20-5D33-4846-85E1-358E02996E3F}" presName="EmptyPlaceHolder" presStyleCnt="0"/>
      <dgm:spPr/>
    </dgm:pt>
    <dgm:pt modelId="{AEB6C5A9-DBAF-42FA-BE5F-024E7117110B}" type="pres">
      <dgm:prSet presAssocID="{E8B2749F-EF55-46FB-AE9D-EB9DE8441A99}" presName="spaceBetweenRectangles" presStyleCnt="0"/>
      <dgm:spPr/>
    </dgm:pt>
    <dgm:pt modelId="{89489705-BE9E-40A4-9B26-3A23D61E09E5}" type="pres">
      <dgm:prSet presAssocID="{4943B108-15E5-4155-9054-ACBE4C847DD3}" presName="composite" presStyleCnt="0"/>
      <dgm:spPr/>
    </dgm:pt>
    <dgm:pt modelId="{E86B72AB-CE27-4603-9875-F3C06A113B7D}" type="pres">
      <dgm:prSet presAssocID="{4943B108-15E5-4155-9054-ACBE4C847DD3}" presName="ConnectorPoint" presStyleLbl="lnNode1" presStyleIdx="4" presStyleCnt="5"/>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019FAE7-4BC3-42B1-8144-0B68B2E244BF}" type="pres">
      <dgm:prSet presAssocID="{4943B108-15E5-4155-9054-ACBE4C847DD3}" presName="DropPinPlaceHolder" presStyleCnt="0"/>
      <dgm:spPr/>
    </dgm:pt>
    <dgm:pt modelId="{2A71EEF3-7769-49A2-9EDE-F7A3F61B2BAB}" type="pres">
      <dgm:prSet presAssocID="{4943B108-15E5-4155-9054-ACBE4C847DD3}" presName="DropPin" presStyleLbl="alignNode1" presStyleIdx="4" presStyleCnt="5"/>
      <dgm:spPr/>
    </dgm:pt>
    <dgm:pt modelId="{914A3A46-6ABB-4D76-83CC-A58868000056}" type="pres">
      <dgm:prSet presAssocID="{4943B108-15E5-4155-9054-ACBE4C847DD3}"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FC0607AD-7694-44BD-AAAB-02A7298F1DEE}" type="pres">
      <dgm:prSet presAssocID="{4943B108-15E5-4155-9054-ACBE4C847DD3}" presName="L2TextContainer" presStyleLbl="revTx" presStyleIdx="8" presStyleCnt="10">
        <dgm:presLayoutVars>
          <dgm:bulletEnabled val="1"/>
        </dgm:presLayoutVars>
      </dgm:prSet>
      <dgm:spPr/>
    </dgm:pt>
    <dgm:pt modelId="{5FA578FB-5348-40B9-8145-047066A04DA3}" type="pres">
      <dgm:prSet presAssocID="{4943B108-15E5-4155-9054-ACBE4C847DD3}" presName="L1TextContainer" presStyleLbl="revTx" presStyleIdx="9" presStyleCnt="10">
        <dgm:presLayoutVars>
          <dgm:chMax val="1"/>
          <dgm:chPref val="1"/>
          <dgm:bulletEnabled val="1"/>
        </dgm:presLayoutVars>
      </dgm:prSet>
      <dgm:spPr/>
    </dgm:pt>
    <dgm:pt modelId="{B93505B0-1EE6-4036-BA45-69E299D40D87}" type="pres">
      <dgm:prSet presAssocID="{4943B108-15E5-4155-9054-ACBE4C847DD3}" presName="ConnectLine" presStyleLbl="sibTrans1D1" presStyleIdx="4" presStyleCnt="5"/>
      <dgm:spPr>
        <a:noFill/>
        <a:ln w="12700" cap="flat" cmpd="sng" algn="ctr">
          <a:solidFill>
            <a:schemeClr val="accent4">
              <a:hueOff val="0"/>
              <a:satOff val="0"/>
              <a:lumOff val="0"/>
              <a:alphaOff val="0"/>
            </a:schemeClr>
          </a:solidFill>
          <a:prstDash val="dash"/>
          <a:miter lim="800000"/>
        </a:ln>
        <a:effectLst/>
      </dgm:spPr>
    </dgm:pt>
    <dgm:pt modelId="{6011D454-C55E-44EF-9CDD-62C3AF0623DF}" type="pres">
      <dgm:prSet presAssocID="{4943B108-15E5-4155-9054-ACBE4C847DD3}" presName="EmptyPlaceHolder" presStyleCnt="0"/>
      <dgm:spPr/>
    </dgm:pt>
  </dgm:ptLst>
  <dgm:cxnLst>
    <dgm:cxn modelId="{51A8E803-A636-4DAC-8053-7A426D36E05E}" srcId="{0C205E20-5D33-4846-85E1-358E02996E3F}" destId="{0EF71CB9-3209-47FF-9FB4-FB617B8F3551}" srcOrd="0" destOrd="0" parTransId="{672A2869-59C8-4E46-9838-41B9F1EE8DEF}" sibTransId="{3395FDC8-EDC3-4B0E-97B6-A6D4629D8C74}"/>
    <dgm:cxn modelId="{E2BCB70E-0FD3-4382-8CC8-3769CFC49476}" srcId="{9D79FFF6-B864-4C73-9341-7D8DC326CF2C}" destId="{7A5951C4-2A9B-4AA3-BD6F-E47415108B68}" srcOrd="1" destOrd="0" parTransId="{0542192A-EC72-4AA2-B19D-F0F0055399C2}" sibTransId="{D1620428-FC9A-42F0-9C9D-8A5D36C6E64B}"/>
    <dgm:cxn modelId="{575F8413-DA32-4CF1-9790-08A92A9D2935}" type="presOf" srcId="{0EF71CB9-3209-47FF-9FB4-FB617B8F3551}" destId="{DE81DA5B-EB72-4AF9-9BA1-C2C52A31A22D}" srcOrd="0" destOrd="0" presId="urn:microsoft.com/office/officeart/2017/3/layout/DropPinTimeline"/>
    <dgm:cxn modelId="{8F762914-A92E-4A94-97EB-6652D2A99D4C}" type="presOf" srcId="{22136EB8-14F0-4EC6-BC46-5D3EC3B9E656}" destId="{A6EE5AF5-3667-4160-B71B-6500D61CE4E0}" srcOrd="0" destOrd="0" presId="urn:microsoft.com/office/officeart/2017/3/layout/DropPinTimeline"/>
    <dgm:cxn modelId="{EE6CAF1F-2AE4-438F-A01E-A4943E5FEA7A}" type="presOf" srcId="{CD7E07BA-E222-4205-BA9C-8BA0F8090EA4}" destId="{8D544D2D-1D77-4C3B-84D9-4C2D5A914C71}" srcOrd="0" destOrd="0" presId="urn:microsoft.com/office/officeart/2017/3/layout/DropPinTimeline"/>
    <dgm:cxn modelId="{18333832-3816-46DF-BE1A-ED3BB735897E}" srcId="{9D79FFF6-B864-4C73-9341-7D8DC326CF2C}" destId="{58C3FEFE-33B8-4F2B-B022-CDD242483E31}" srcOrd="2" destOrd="0" parTransId="{6EB80B87-4446-4FAB-9FC3-01A32130CEA5}" sibTransId="{BBBEAEC4-D818-44C5-90F3-A8E7CA825070}"/>
    <dgm:cxn modelId="{46F60136-30E5-4F0E-8BFF-39F8F4F0C8E5}" type="presOf" srcId="{B6FC6CDB-36CB-4EF8-A1DF-2C1B11E754FF}" destId="{FC0607AD-7694-44BD-AAAB-02A7298F1DEE}" srcOrd="0" destOrd="0" presId="urn:microsoft.com/office/officeart/2017/3/layout/DropPinTimeline"/>
    <dgm:cxn modelId="{5F37193C-5F01-4185-829C-10EBF073C83C}" srcId="{9D79FFF6-B864-4C73-9341-7D8DC326CF2C}" destId="{4943B108-15E5-4155-9054-ACBE4C847DD3}" srcOrd="4" destOrd="0" parTransId="{238592D4-6FF9-4A07-8F88-7C85F7129BBC}" sibTransId="{98B1DCFA-585B-40F5-B1D1-E384931A104A}"/>
    <dgm:cxn modelId="{03EF2E5D-3A4D-46AD-8B93-04C99FD1B548}" type="presOf" srcId="{1A82F5A0-2FF0-444C-97CF-63FB2B3B2F98}" destId="{8B8E8A51-B4CA-450E-BB48-D959393FA3F2}" srcOrd="0" destOrd="0" presId="urn:microsoft.com/office/officeart/2017/3/layout/DropPinTimeline"/>
    <dgm:cxn modelId="{54227E65-6003-4E86-9008-55A7AF82B867}" srcId="{4943B108-15E5-4155-9054-ACBE4C847DD3}" destId="{B6FC6CDB-36CB-4EF8-A1DF-2C1B11E754FF}" srcOrd="0" destOrd="0" parTransId="{AD4B7449-BC39-400C-A124-1DBB677DC5D6}" sibTransId="{206643FA-1745-4561-B17C-FFE98BC0DFF0}"/>
    <dgm:cxn modelId="{34706059-CC45-4788-9D49-595422CA2CCC}" srcId="{1A82F5A0-2FF0-444C-97CF-63FB2B3B2F98}" destId="{CD7E07BA-E222-4205-BA9C-8BA0F8090EA4}" srcOrd="0" destOrd="0" parTransId="{4971B3BA-CC88-402C-8F05-373DFB6F6AF8}" sibTransId="{B1F9C16B-43FE-4395-A7A6-D4447E93EC6C}"/>
    <dgm:cxn modelId="{6732778B-89ED-4223-8983-9803BA32DAB5}" type="presOf" srcId="{B7722221-DD9F-4868-A693-500532043C2F}" destId="{94AC4262-5A17-4E06-BB48-DE1BBAD7BF1B}" srcOrd="0" destOrd="0" presId="urn:microsoft.com/office/officeart/2017/3/layout/DropPinTimeline"/>
    <dgm:cxn modelId="{99FF0C92-1206-4713-8CA9-303F4B2CD903}" type="presOf" srcId="{0C205E20-5D33-4846-85E1-358E02996E3F}" destId="{1B4E9C40-F6FC-428C-ACFB-B918D4D62B7A}" srcOrd="0" destOrd="0" presId="urn:microsoft.com/office/officeart/2017/3/layout/DropPinTimeline"/>
    <dgm:cxn modelId="{592A24A7-594D-4B93-94F4-489B53B6DBCE}" srcId="{7A5951C4-2A9B-4AA3-BD6F-E47415108B68}" destId="{B7722221-DD9F-4868-A693-500532043C2F}" srcOrd="0" destOrd="0" parTransId="{7D065D5B-1F7D-4298-A57E-7B29807ECD84}" sibTransId="{C73AB2C9-5F11-46C1-88A6-1B53BDF419BE}"/>
    <dgm:cxn modelId="{707C46AC-3D70-4F48-AC03-E955F971BF53}" type="presOf" srcId="{9D79FFF6-B864-4C73-9341-7D8DC326CF2C}" destId="{316ED3EA-F61A-4A44-911B-6BEA6F5F250C}" srcOrd="0" destOrd="0" presId="urn:microsoft.com/office/officeart/2017/3/layout/DropPinTimeline"/>
    <dgm:cxn modelId="{08A7A6AC-1061-49B1-96AA-64971659DF8A}" srcId="{58C3FEFE-33B8-4F2B-B022-CDD242483E31}" destId="{22136EB8-14F0-4EC6-BC46-5D3EC3B9E656}" srcOrd="0" destOrd="0" parTransId="{6E62C7A2-2F8E-481D-A131-F56B80715FAE}" sibTransId="{F3E65430-50A9-46EA-89DE-D2DD5E877113}"/>
    <dgm:cxn modelId="{4E6C10AF-8D42-4CAC-83F7-E0E438392755}" type="presOf" srcId="{7A5951C4-2A9B-4AA3-BD6F-E47415108B68}" destId="{C27A8DD9-6F0D-428A-A2D4-CAC2FC7E5C8C}" srcOrd="0" destOrd="0" presId="urn:microsoft.com/office/officeart/2017/3/layout/DropPinTimeline"/>
    <dgm:cxn modelId="{EC8BD7D3-CBEB-4133-B899-6D51BCF9751B}" srcId="{9D79FFF6-B864-4C73-9341-7D8DC326CF2C}" destId="{1A82F5A0-2FF0-444C-97CF-63FB2B3B2F98}" srcOrd="0" destOrd="0" parTransId="{7E614D4A-54BE-4498-978F-961132E6C2D6}" sibTransId="{BF116EAC-0052-47C2-9669-5CCFB5117CD9}"/>
    <dgm:cxn modelId="{AEC071D5-6FFA-415B-B37F-6117304AC3F9}" srcId="{9D79FFF6-B864-4C73-9341-7D8DC326CF2C}" destId="{0C205E20-5D33-4846-85E1-358E02996E3F}" srcOrd="3" destOrd="0" parTransId="{7BC2EF91-C9EE-49AF-9996-EC4DB14FCFF3}" sibTransId="{E8B2749F-EF55-46FB-AE9D-EB9DE8441A99}"/>
    <dgm:cxn modelId="{8CB54AF1-4D8B-456F-B3DE-891D457B9B23}" type="presOf" srcId="{4943B108-15E5-4155-9054-ACBE4C847DD3}" destId="{5FA578FB-5348-40B9-8145-047066A04DA3}" srcOrd="0" destOrd="0" presId="urn:microsoft.com/office/officeart/2017/3/layout/DropPinTimeline"/>
    <dgm:cxn modelId="{41828DF1-9336-4C10-BB39-CB33CB13FACD}" type="presOf" srcId="{58C3FEFE-33B8-4F2B-B022-CDD242483E31}" destId="{65361D68-6711-4199-B103-C05984FF65F3}" srcOrd="0" destOrd="0" presId="urn:microsoft.com/office/officeart/2017/3/layout/DropPinTimeline"/>
    <dgm:cxn modelId="{1590040C-8234-4148-9672-A0EDE151129B}" type="presParOf" srcId="{316ED3EA-F61A-4A44-911B-6BEA6F5F250C}" destId="{4C0B36A5-E6FD-42CB-BD37-53A2B4AD8826}" srcOrd="0" destOrd="0" presId="urn:microsoft.com/office/officeart/2017/3/layout/DropPinTimeline"/>
    <dgm:cxn modelId="{89EC17FF-E639-47C0-A6CF-B6477486E791}" type="presParOf" srcId="{316ED3EA-F61A-4A44-911B-6BEA6F5F250C}" destId="{6E111E2A-34CD-4E71-9F7D-87325834AC39}" srcOrd="1" destOrd="0" presId="urn:microsoft.com/office/officeart/2017/3/layout/DropPinTimeline"/>
    <dgm:cxn modelId="{4BE2FD00-2DE1-4907-85C5-DFD9E684D64D}" type="presParOf" srcId="{6E111E2A-34CD-4E71-9F7D-87325834AC39}" destId="{FF796A25-5BC7-41A9-856E-0A8650053462}" srcOrd="0" destOrd="0" presId="urn:microsoft.com/office/officeart/2017/3/layout/DropPinTimeline"/>
    <dgm:cxn modelId="{136EFA0F-6096-424A-AB24-0A2918DCB531}" type="presParOf" srcId="{FF796A25-5BC7-41A9-856E-0A8650053462}" destId="{0E50EAEA-6A79-4140-AF8D-FEFF58E48156}" srcOrd="0" destOrd="0" presId="urn:microsoft.com/office/officeart/2017/3/layout/DropPinTimeline"/>
    <dgm:cxn modelId="{4A6F4571-7E71-4E7C-BC5C-A83B8D5D3217}" type="presParOf" srcId="{FF796A25-5BC7-41A9-856E-0A8650053462}" destId="{AB9EBEBD-7A0F-434E-BCFE-527F28C32126}" srcOrd="1" destOrd="0" presId="urn:microsoft.com/office/officeart/2017/3/layout/DropPinTimeline"/>
    <dgm:cxn modelId="{61929AC5-244A-4B3F-8A2B-DB0DEA123452}" type="presParOf" srcId="{AB9EBEBD-7A0F-434E-BCFE-527F28C32126}" destId="{C67E9F94-F542-4DED-8A03-A461303DE244}" srcOrd="0" destOrd="0" presId="urn:microsoft.com/office/officeart/2017/3/layout/DropPinTimeline"/>
    <dgm:cxn modelId="{929C4513-4551-4990-BD05-B00068092BA1}" type="presParOf" srcId="{AB9EBEBD-7A0F-434E-BCFE-527F28C32126}" destId="{82A41C6A-CD39-4DEA-97DF-6D5ECA1E3E7D}" srcOrd="1" destOrd="0" presId="urn:microsoft.com/office/officeart/2017/3/layout/DropPinTimeline"/>
    <dgm:cxn modelId="{C49BCDF0-CFE0-4045-B385-436F4AC457D5}" type="presParOf" srcId="{FF796A25-5BC7-41A9-856E-0A8650053462}" destId="{8D544D2D-1D77-4C3B-84D9-4C2D5A914C71}" srcOrd="2" destOrd="0" presId="urn:microsoft.com/office/officeart/2017/3/layout/DropPinTimeline"/>
    <dgm:cxn modelId="{7F04AFDD-5C7B-4220-B675-736FE8ED4D64}" type="presParOf" srcId="{FF796A25-5BC7-41A9-856E-0A8650053462}" destId="{8B8E8A51-B4CA-450E-BB48-D959393FA3F2}" srcOrd="3" destOrd="0" presId="urn:microsoft.com/office/officeart/2017/3/layout/DropPinTimeline"/>
    <dgm:cxn modelId="{6DEAAE8B-37E4-4FA5-99D1-E30302369F04}" type="presParOf" srcId="{FF796A25-5BC7-41A9-856E-0A8650053462}" destId="{CC6C51D5-C3B6-4C36-B6C6-9939397F837D}" srcOrd="4" destOrd="0" presId="urn:microsoft.com/office/officeart/2017/3/layout/DropPinTimeline"/>
    <dgm:cxn modelId="{CF70C5B0-B157-4608-8964-66DA26AD837F}" type="presParOf" srcId="{FF796A25-5BC7-41A9-856E-0A8650053462}" destId="{D95CE8F3-B31B-436F-8145-63379063CD0C}" srcOrd="5" destOrd="0" presId="urn:microsoft.com/office/officeart/2017/3/layout/DropPinTimeline"/>
    <dgm:cxn modelId="{CE4366D2-00E2-48E6-A4F6-FE36396CB9D2}" type="presParOf" srcId="{6E111E2A-34CD-4E71-9F7D-87325834AC39}" destId="{89CC3BAC-ECBE-4530-B19D-C5056517A64B}" srcOrd="1" destOrd="0" presId="urn:microsoft.com/office/officeart/2017/3/layout/DropPinTimeline"/>
    <dgm:cxn modelId="{3C86766B-BDF4-4D7D-A18C-A74AE4ADDCF5}" type="presParOf" srcId="{6E111E2A-34CD-4E71-9F7D-87325834AC39}" destId="{F94A72C9-A01C-462E-A4BA-17FA55434F69}" srcOrd="2" destOrd="0" presId="urn:microsoft.com/office/officeart/2017/3/layout/DropPinTimeline"/>
    <dgm:cxn modelId="{F865B04E-097B-4453-8275-094758C9363C}" type="presParOf" srcId="{F94A72C9-A01C-462E-A4BA-17FA55434F69}" destId="{AEDBFB60-5994-48B9-BBF8-F56FCB6A9E2F}" srcOrd="0" destOrd="0" presId="urn:microsoft.com/office/officeart/2017/3/layout/DropPinTimeline"/>
    <dgm:cxn modelId="{94778DED-E325-4261-AA69-D52C3C09E2BC}" type="presParOf" srcId="{F94A72C9-A01C-462E-A4BA-17FA55434F69}" destId="{A4471BD8-FEE3-482E-9934-56A4F162C0A1}" srcOrd="1" destOrd="0" presId="urn:microsoft.com/office/officeart/2017/3/layout/DropPinTimeline"/>
    <dgm:cxn modelId="{C2478090-8623-419F-88FF-29FB72BCB309}" type="presParOf" srcId="{A4471BD8-FEE3-482E-9934-56A4F162C0A1}" destId="{0FA09BD8-C856-4AE5-B066-DA706B92686A}" srcOrd="0" destOrd="0" presId="urn:microsoft.com/office/officeart/2017/3/layout/DropPinTimeline"/>
    <dgm:cxn modelId="{E2B35694-EC8D-4AF3-8B8F-50407A501E78}" type="presParOf" srcId="{A4471BD8-FEE3-482E-9934-56A4F162C0A1}" destId="{E20081AD-DC34-4620-8871-BDEF3A7CDA6A}" srcOrd="1" destOrd="0" presId="urn:microsoft.com/office/officeart/2017/3/layout/DropPinTimeline"/>
    <dgm:cxn modelId="{89F12F16-4DE2-48BB-8B04-483EAE566682}" type="presParOf" srcId="{F94A72C9-A01C-462E-A4BA-17FA55434F69}" destId="{94AC4262-5A17-4E06-BB48-DE1BBAD7BF1B}" srcOrd="2" destOrd="0" presId="urn:microsoft.com/office/officeart/2017/3/layout/DropPinTimeline"/>
    <dgm:cxn modelId="{C62D6636-0045-401B-8279-CC26F534983B}" type="presParOf" srcId="{F94A72C9-A01C-462E-A4BA-17FA55434F69}" destId="{C27A8DD9-6F0D-428A-A2D4-CAC2FC7E5C8C}" srcOrd="3" destOrd="0" presId="urn:microsoft.com/office/officeart/2017/3/layout/DropPinTimeline"/>
    <dgm:cxn modelId="{FD759E42-1006-4F70-830E-F5AC27744E78}" type="presParOf" srcId="{F94A72C9-A01C-462E-A4BA-17FA55434F69}" destId="{99A84C1A-749C-4034-8DB5-48982C03A283}" srcOrd="4" destOrd="0" presId="urn:microsoft.com/office/officeart/2017/3/layout/DropPinTimeline"/>
    <dgm:cxn modelId="{C92C559E-88E7-4825-867E-DFF7288815B5}" type="presParOf" srcId="{F94A72C9-A01C-462E-A4BA-17FA55434F69}" destId="{9FCE1A15-EE80-4DF6-AFEB-70F8CF87F97F}" srcOrd="5" destOrd="0" presId="urn:microsoft.com/office/officeart/2017/3/layout/DropPinTimeline"/>
    <dgm:cxn modelId="{B18CC99E-FCF2-4ACB-9427-4E30C8A4D6F7}" type="presParOf" srcId="{6E111E2A-34CD-4E71-9F7D-87325834AC39}" destId="{24F6030B-265E-49BC-9723-540B457ACA67}" srcOrd="3" destOrd="0" presId="urn:microsoft.com/office/officeart/2017/3/layout/DropPinTimeline"/>
    <dgm:cxn modelId="{EA9FF5C5-95F2-4400-B7A6-A9913C4548AD}" type="presParOf" srcId="{6E111E2A-34CD-4E71-9F7D-87325834AC39}" destId="{58302A54-CFB3-4693-AF13-8FAA9B969419}" srcOrd="4" destOrd="0" presId="urn:microsoft.com/office/officeart/2017/3/layout/DropPinTimeline"/>
    <dgm:cxn modelId="{416AFBC3-BB31-4D69-B15C-FEA8B3FA4C3B}" type="presParOf" srcId="{58302A54-CFB3-4693-AF13-8FAA9B969419}" destId="{4B116546-F1A1-4492-97AB-E3D521B7C7E6}" srcOrd="0" destOrd="0" presId="urn:microsoft.com/office/officeart/2017/3/layout/DropPinTimeline"/>
    <dgm:cxn modelId="{FF448013-95A3-45FA-AADA-ED8A64507479}" type="presParOf" srcId="{58302A54-CFB3-4693-AF13-8FAA9B969419}" destId="{8D643E44-2735-48D2-A9AA-A12370379CC2}" srcOrd="1" destOrd="0" presId="urn:microsoft.com/office/officeart/2017/3/layout/DropPinTimeline"/>
    <dgm:cxn modelId="{6427F982-2840-41F0-A05C-C18AD56A1529}" type="presParOf" srcId="{8D643E44-2735-48D2-A9AA-A12370379CC2}" destId="{1D679A24-AE3F-4E51-9FC4-E1324A512A05}" srcOrd="0" destOrd="0" presId="urn:microsoft.com/office/officeart/2017/3/layout/DropPinTimeline"/>
    <dgm:cxn modelId="{34D91C24-FD5E-4C00-83EE-047428AC25FA}" type="presParOf" srcId="{8D643E44-2735-48D2-A9AA-A12370379CC2}" destId="{DB08B792-A294-4B35-A70B-C85F5BB5B0EA}" srcOrd="1" destOrd="0" presId="urn:microsoft.com/office/officeart/2017/3/layout/DropPinTimeline"/>
    <dgm:cxn modelId="{7B912BF6-FBE1-4414-BBEA-7531FC932800}" type="presParOf" srcId="{58302A54-CFB3-4693-AF13-8FAA9B969419}" destId="{A6EE5AF5-3667-4160-B71B-6500D61CE4E0}" srcOrd="2" destOrd="0" presId="urn:microsoft.com/office/officeart/2017/3/layout/DropPinTimeline"/>
    <dgm:cxn modelId="{6AB21366-B44B-4244-BB89-4D5E496C3467}" type="presParOf" srcId="{58302A54-CFB3-4693-AF13-8FAA9B969419}" destId="{65361D68-6711-4199-B103-C05984FF65F3}" srcOrd="3" destOrd="0" presId="urn:microsoft.com/office/officeart/2017/3/layout/DropPinTimeline"/>
    <dgm:cxn modelId="{299985C5-07D2-4F72-8366-AF0C039532B9}" type="presParOf" srcId="{58302A54-CFB3-4693-AF13-8FAA9B969419}" destId="{465F8014-707A-47A8-8112-9E39D502EE91}" srcOrd="4" destOrd="0" presId="urn:microsoft.com/office/officeart/2017/3/layout/DropPinTimeline"/>
    <dgm:cxn modelId="{4CA8F4A7-D82F-4CCB-A2C3-8182EE29F002}" type="presParOf" srcId="{58302A54-CFB3-4693-AF13-8FAA9B969419}" destId="{864C9FCA-A788-46D3-81B6-374AF26AA4D9}" srcOrd="5" destOrd="0" presId="urn:microsoft.com/office/officeart/2017/3/layout/DropPinTimeline"/>
    <dgm:cxn modelId="{1405446F-4F66-4A0C-9B2F-433BB138B6A6}" type="presParOf" srcId="{6E111E2A-34CD-4E71-9F7D-87325834AC39}" destId="{64C44894-A85D-4066-8DD6-2A8E1AC1C6EA}" srcOrd="5" destOrd="0" presId="urn:microsoft.com/office/officeart/2017/3/layout/DropPinTimeline"/>
    <dgm:cxn modelId="{60DD02BC-16A6-4F27-98DA-1554CEFA22D0}" type="presParOf" srcId="{6E111E2A-34CD-4E71-9F7D-87325834AC39}" destId="{D2B32396-E73B-4FB3-8E3E-36C72D91243A}" srcOrd="6" destOrd="0" presId="urn:microsoft.com/office/officeart/2017/3/layout/DropPinTimeline"/>
    <dgm:cxn modelId="{D732114C-8160-4A75-9717-B450817F0F7F}" type="presParOf" srcId="{D2B32396-E73B-4FB3-8E3E-36C72D91243A}" destId="{D8E28EEA-01A1-4C68-8656-E2F91A920CAE}" srcOrd="0" destOrd="0" presId="urn:microsoft.com/office/officeart/2017/3/layout/DropPinTimeline"/>
    <dgm:cxn modelId="{2C07E7E8-48F1-4D5F-B364-7360DD2C4E3F}" type="presParOf" srcId="{D2B32396-E73B-4FB3-8E3E-36C72D91243A}" destId="{0C5C13EF-0C5C-4DB3-A379-6F7F4A7CC2C5}" srcOrd="1" destOrd="0" presId="urn:microsoft.com/office/officeart/2017/3/layout/DropPinTimeline"/>
    <dgm:cxn modelId="{93C2BD7C-2991-4FEB-8DA9-3164F6BE60CA}" type="presParOf" srcId="{0C5C13EF-0C5C-4DB3-A379-6F7F4A7CC2C5}" destId="{A4ED4282-541A-433F-A746-F52D02C1A6E7}" srcOrd="0" destOrd="0" presId="urn:microsoft.com/office/officeart/2017/3/layout/DropPinTimeline"/>
    <dgm:cxn modelId="{069A40E5-6D08-473D-9E48-A1D8AE5CD308}" type="presParOf" srcId="{0C5C13EF-0C5C-4DB3-A379-6F7F4A7CC2C5}" destId="{249E92DA-ED45-4E14-95BE-38B48340977C}" srcOrd="1" destOrd="0" presId="urn:microsoft.com/office/officeart/2017/3/layout/DropPinTimeline"/>
    <dgm:cxn modelId="{A46413FA-8F8B-40B0-B86B-D55D3E55EFF6}" type="presParOf" srcId="{D2B32396-E73B-4FB3-8E3E-36C72D91243A}" destId="{DE81DA5B-EB72-4AF9-9BA1-C2C52A31A22D}" srcOrd="2" destOrd="0" presId="urn:microsoft.com/office/officeart/2017/3/layout/DropPinTimeline"/>
    <dgm:cxn modelId="{E38256A8-B6F5-4C4B-AB9A-BCCA4F3DD816}" type="presParOf" srcId="{D2B32396-E73B-4FB3-8E3E-36C72D91243A}" destId="{1B4E9C40-F6FC-428C-ACFB-B918D4D62B7A}" srcOrd="3" destOrd="0" presId="urn:microsoft.com/office/officeart/2017/3/layout/DropPinTimeline"/>
    <dgm:cxn modelId="{9F4CFFEE-6F4F-49DC-95DD-C8AD26378E24}" type="presParOf" srcId="{D2B32396-E73B-4FB3-8E3E-36C72D91243A}" destId="{74D801BE-FB2F-4DD3-8623-0A28295721F4}" srcOrd="4" destOrd="0" presId="urn:microsoft.com/office/officeart/2017/3/layout/DropPinTimeline"/>
    <dgm:cxn modelId="{F08DE99D-2C52-49B3-9098-7A159CEE4CE6}" type="presParOf" srcId="{D2B32396-E73B-4FB3-8E3E-36C72D91243A}" destId="{E73DB9E6-F3E1-4192-9B73-5266ED379324}" srcOrd="5" destOrd="0" presId="urn:microsoft.com/office/officeart/2017/3/layout/DropPinTimeline"/>
    <dgm:cxn modelId="{F2A44FA4-50EC-49E5-A341-E16BF0A74709}" type="presParOf" srcId="{6E111E2A-34CD-4E71-9F7D-87325834AC39}" destId="{AEB6C5A9-DBAF-42FA-BE5F-024E7117110B}" srcOrd="7" destOrd="0" presId="urn:microsoft.com/office/officeart/2017/3/layout/DropPinTimeline"/>
    <dgm:cxn modelId="{2F3EA007-3A72-4C10-9D2C-C855DB3DCF4A}" type="presParOf" srcId="{6E111E2A-34CD-4E71-9F7D-87325834AC39}" destId="{89489705-BE9E-40A4-9B26-3A23D61E09E5}" srcOrd="8" destOrd="0" presId="urn:microsoft.com/office/officeart/2017/3/layout/DropPinTimeline"/>
    <dgm:cxn modelId="{50DCC66D-B2DD-408A-9742-4C17672949AA}" type="presParOf" srcId="{89489705-BE9E-40A4-9B26-3A23D61E09E5}" destId="{E86B72AB-CE27-4603-9875-F3C06A113B7D}" srcOrd="0" destOrd="0" presId="urn:microsoft.com/office/officeart/2017/3/layout/DropPinTimeline"/>
    <dgm:cxn modelId="{5CFDF46D-159D-4A1D-9D81-37F1B0BCA88E}" type="presParOf" srcId="{89489705-BE9E-40A4-9B26-3A23D61E09E5}" destId="{A019FAE7-4BC3-42B1-8144-0B68B2E244BF}" srcOrd="1" destOrd="0" presId="urn:microsoft.com/office/officeart/2017/3/layout/DropPinTimeline"/>
    <dgm:cxn modelId="{1D966964-A869-4BF6-B3C3-FE684A6FD7D6}" type="presParOf" srcId="{A019FAE7-4BC3-42B1-8144-0B68B2E244BF}" destId="{2A71EEF3-7769-49A2-9EDE-F7A3F61B2BAB}" srcOrd="0" destOrd="0" presId="urn:microsoft.com/office/officeart/2017/3/layout/DropPinTimeline"/>
    <dgm:cxn modelId="{060ED599-8D07-4F53-8C88-DA4435859F43}" type="presParOf" srcId="{A019FAE7-4BC3-42B1-8144-0B68B2E244BF}" destId="{914A3A46-6ABB-4D76-83CC-A58868000056}" srcOrd="1" destOrd="0" presId="urn:microsoft.com/office/officeart/2017/3/layout/DropPinTimeline"/>
    <dgm:cxn modelId="{C1FDDE8C-15C3-4C57-8363-03FEEC2FEC60}" type="presParOf" srcId="{89489705-BE9E-40A4-9B26-3A23D61E09E5}" destId="{FC0607AD-7694-44BD-AAAB-02A7298F1DEE}" srcOrd="2" destOrd="0" presId="urn:microsoft.com/office/officeart/2017/3/layout/DropPinTimeline"/>
    <dgm:cxn modelId="{835C798D-4679-4B46-A857-98A02BDCF59C}" type="presParOf" srcId="{89489705-BE9E-40A4-9B26-3A23D61E09E5}" destId="{5FA578FB-5348-40B9-8145-047066A04DA3}" srcOrd="3" destOrd="0" presId="urn:microsoft.com/office/officeart/2017/3/layout/DropPinTimeline"/>
    <dgm:cxn modelId="{0FC1B446-DC60-4EB9-A8DB-412F4A49CCA5}" type="presParOf" srcId="{89489705-BE9E-40A4-9B26-3A23D61E09E5}" destId="{B93505B0-1EE6-4036-BA45-69E299D40D87}" srcOrd="4" destOrd="0" presId="urn:microsoft.com/office/officeart/2017/3/layout/DropPinTimeline"/>
    <dgm:cxn modelId="{6288E3ED-FA85-42FE-A5AD-26DBE3635A38}" type="presParOf" srcId="{89489705-BE9E-40A4-9B26-3A23D61E09E5}" destId="{6011D454-C55E-44EF-9CDD-62C3AF0623D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21676-F847-495A-8086-F24067C73319}"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E3B8CF7C-1FCA-4E89-A60E-DDD482D0EFAE}">
      <dgm:prSet/>
      <dgm:spPr/>
      <dgm:t>
        <a:bodyPr/>
        <a:lstStyle/>
        <a:p>
          <a:pPr>
            <a:defRPr b="1"/>
          </a:pPr>
          <a:r>
            <a:rPr lang="en-US"/>
            <a:t>1969</a:t>
          </a:r>
        </a:p>
      </dgm:t>
    </dgm:pt>
    <dgm:pt modelId="{8515BE7F-A9A4-4914-B0EF-3D351D041335}" type="parTrans" cxnId="{1E7492AB-B1D2-48B6-95D3-8D16FF7C6490}">
      <dgm:prSet/>
      <dgm:spPr/>
      <dgm:t>
        <a:bodyPr/>
        <a:lstStyle/>
        <a:p>
          <a:endParaRPr lang="en-US"/>
        </a:p>
      </dgm:t>
    </dgm:pt>
    <dgm:pt modelId="{15C69D22-94B4-4A0B-BBA2-4EEF0E215364}" type="sibTrans" cxnId="{1E7492AB-B1D2-48B6-95D3-8D16FF7C6490}">
      <dgm:prSet/>
      <dgm:spPr/>
      <dgm:t>
        <a:bodyPr/>
        <a:lstStyle/>
        <a:p>
          <a:endParaRPr lang="en-US"/>
        </a:p>
      </dgm:t>
    </dgm:pt>
    <dgm:pt modelId="{1291F7F2-5F1B-4321-91E8-4B7C72B8F5A7}">
      <dgm:prSet/>
      <dgm:spPr/>
      <dgm:t>
        <a:bodyPr/>
        <a:lstStyle/>
        <a:p>
          <a:r>
            <a:rPr lang="en-US" dirty="0"/>
            <a:t>Dr. Eberhard </a:t>
          </a:r>
          <a:r>
            <a:rPr lang="en-US" dirty="0" err="1"/>
            <a:t>Fetz</a:t>
          </a:r>
          <a:r>
            <a:rPr lang="en-US" dirty="0"/>
            <a:t> showed that neural activity could be used to drive an external device. </a:t>
          </a:r>
        </a:p>
      </dgm:t>
    </dgm:pt>
    <dgm:pt modelId="{63E5E977-8D0F-4314-A5A5-0A068F15E49B}" type="parTrans" cxnId="{A343A7CE-8711-4584-A126-A1C6D65D13A2}">
      <dgm:prSet/>
      <dgm:spPr/>
      <dgm:t>
        <a:bodyPr/>
        <a:lstStyle/>
        <a:p>
          <a:endParaRPr lang="en-US"/>
        </a:p>
      </dgm:t>
    </dgm:pt>
    <dgm:pt modelId="{29948283-15D0-494B-B483-DFA937725CA7}" type="sibTrans" cxnId="{A343A7CE-8711-4584-A126-A1C6D65D13A2}">
      <dgm:prSet/>
      <dgm:spPr/>
      <dgm:t>
        <a:bodyPr/>
        <a:lstStyle/>
        <a:p>
          <a:endParaRPr lang="en-US"/>
        </a:p>
      </dgm:t>
    </dgm:pt>
    <dgm:pt modelId="{A9ED73F9-7A2F-4EAA-AE85-7A82EF8E501D}">
      <dgm:prSet/>
      <dgm:spPr/>
      <dgm:t>
        <a:bodyPr/>
        <a:lstStyle/>
        <a:p>
          <a:pPr>
            <a:defRPr b="1"/>
          </a:pPr>
          <a:r>
            <a:rPr lang="en-US"/>
            <a:t>1973</a:t>
          </a:r>
        </a:p>
      </dgm:t>
    </dgm:pt>
    <dgm:pt modelId="{ABCB66CA-2835-4C07-82C8-8470F828AAC6}" type="parTrans" cxnId="{508D4083-05D3-4ED1-AD85-F8D10352B333}">
      <dgm:prSet/>
      <dgm:spPr/>
      <dgm:t>
        <a:bodyPr/>
        <a:lstStyle/>
        <a:p>
          <a:endParaRPr lang="en-US"/>
        </a:p>
      </dgm:t>
    </dgm:pt>
    <dgm:pt modelId="{DA6CEB79-4DA8-4FB3-89F8-A393C1FEBA1D}" type="sibTrans" cxnId="{508D4083-05D3-4ED1-AD85-F8D10352B333}">
      <dgm:prSet/>
      <dgm:spPr/>
      <dgm:t>
        <a:bodyPr/>
        <a:lstStyle/>
        <a:p>
          <a:endParaRPr lang="en-US"/>
        </a:p>
      </dgm:t>
    </dgm:pt>
    <dgm:pt modelId="{DD2074F7-D76F-47FB-8FC9-DE08A62E6AC6}">
      <dgm:prSet/>
      <dgm:spPr/>
      <dgm:t>
        <a:bodyPr/>
        <a:lstStyle/>
        <a:p>
          <a:r>
            <a:rPr lang="en-US" dirty="0"/>
            <a:t>Vidal in 1973 explored the use of scalp-recorded brain signals in humans to implement a simple noninvasive BCI based on “visually evoked potentials”</a:t>
          </a:r>
        </a:p>
      </dgm:t>
    </dgm:pt>
    <dgm:pt modelId="{187101B3-259F-4DFE-A4B7-75BFEB3DCF52}" type="parTrans" cxnId="{0101F7DB-4211-463E-91A7-F6908D7E1431}">
      <dgm:prSet/>
      <dgm:spPr/>
      <dgm:t>
        <a:bodyPr/>
        <a:lstStyle/>
        <a:p>
          <a:endParaRPr lang="en-US"/>
        </a:p>
      </dgm:t>
    </dgm:pt>
    <dgm:pt modelId="{479A3402-9D68-4852-9EC3-3605F6681D27}" type="sibTrans" cxnId="{0101F7DB-4211-463E-91A7-F6908D7E1431}">
      <dgm:prSet/>
      <dgm:spPr/>
      <dgm:t>
        <a:bodyPr/>
        <a:lstStyle/>
        <a:p>
          <a:endParaRPr lang="en-US"/>
        </a:p>
      </dgm:t>
    </dgm:pt>
    <dgm:pt modelId="{5DFA52FF-4FDC-4249-B1D9-FD5917648D8E}">
      <dgm:prSet/>
      <dgm:spPr/>
      <dgm:t>
        <a:bodyPr/>
        <a:lstStyle/>
        <a:p>
          <a:pPr>
            <a:defRPr b="1"/>
          </a:pPr>
          <a:r>
            <a:rPr lang="en-US"/>
            <a:t>1990</a:t>
          </a:r>
        </a:p>
      </dgm:t>
    </dgm:pt>
    <dgm:pt modelId="{216EF3B4-A73C-4261-9518-B840ACA7B375}" type="parTrans" cxnId="{88F12D86-AC0B-41B7-A11F-5D97C16CD2DB}">
      <dgm:prSet/>
      <dgm:spPr/>
      <dgm:t>
        <a:bodyPr/>
        <a:lstStyle/>
        <a:p>
          <a:endParaRPr lang="en-US"/>
        </a:p>
      </dgm:t>
    </dgm:pt>
    <dgm:pt modelId="{E0F7BA56-DCE0-4DF3-A3F0-C8A41499F56C}" type="sibTrans" cxnId="{88F12D86-AC0B-41B7-A11F-5D97C16CD2DB}">
      <dgm:prSet/>
      <dgm:spPr/>
      <dgm:t>
        <a:bodyPr/>
        <a:lstStyle/>
        <a:p>
          <a:endParaRPr lang="en-US"/>
        </a:p>
      </dgm:t>
    </dgm:pt>
    <dgm:pt modelId="{CD8348F9-E369-4C54-9888-39E57502A785}">
      <dgm:prSet/>
      <dgm:spPr/>
      <dgm:t>
        <a:bodyPr/>
        <a:lstStyle/>
        <a:p>
          <a:r>
            <a:rPr lang="en-US" dirty="0"/>
            <a:t>Philip Kennedy had in 1990 developed “invasive” human brain-computer interface, wires inside the brain attached to a computer.</a:t>
          </a:r>
        </a:p>
      </dgm:t>
    </dgm:pt>
    <dgm:pt modelId="{AEB0D4E8-F5AC-47BE-AE8C-BF8874B57857}" type="parTrans" cxnId="{BAF30336-E5D4-493F-B114-0FD24FDB84D5}">
      <dgm:prSet/>
      <dgm:spPr/>
      <dgm:t>
        <a:bodyPr/>
        <a:lstStyle/>
        <a:p>
          <a:endParaRPr lang="en-US"/>
        </a:p>
      </dgm:t>
    </dgm:pt>
    <dgm:pt modelId="{C7ABB058-0457-49EB-BA1C-97265CC3E6BA}" type="sibTrans" cxnId="{BAF30336-E5D4-493F-B114-0FD24FDB84D5}">
      <dgm:prSet/>
      <dgm:spPr/>
      <dgm:t>
        <a:bodyPr/>
        <a:lstStyle/>
        <a:p>
          <a:endParaRPr lang="en-US"/>
        </a:p>
      </dgm:t>
    </dgm:pt>
    <dgm:pt modelId="{5A69CC82-4098-456C-A6CB-EF1E409F7617}">
      <dgm:prSet/>
      <dgm:spPr/>
      <dgm:t>
        <a:bodyPr/>
        <a:lstStyle/>
        <a:p>
          <a:pPr>
            <a:defRPr b="1"/>
          </a:pPr>
          <a:r>
            <a:rPr lang="en-US"/>
            <a:t>2001</a:t>
          </a:r>
        </a:p>
      </dgm:t>
    </dgm:pt>
    <dgm:pt modelId="{DFB51595-15A6-4B49-AFA0-C857B2F62142}" type="parTrans" cxnId="{46E3C33C-668E-4BD6-BCB6-CA88F3F5D19B}">
      <dgm:prSet/>
      <dgm:spPr/>
      <dgm:t>
        <a:bodyPr/>
        <a:lstStyle/>
        <a:p>
          <a:endParaRPr lang="en-US"/>
        </a:p>
      </dgm:t>
    </dgm:pt>
    <dgm:pt modelId="{E911A259-4BC6-4B3E-9F82-34760F81439B}" type="sibTrans" cxnId="{46E3C33C-668E-4BD6-BCB6-CA88F3F5D19B}">
      <dgm:prSet/>
      <dgm:spPr/>
      <dgm:t>
        <a:bodyPr/>
        <a:lstStyle/>
        <a:p>
          <a:endParaRPr lang="en-US"/>
        </a:p>
      </dgm:t>
    </dgm:pt>
    <dgm:pt modelId="{6B1DF230-ECB2-4D26-87AA-D7978E2C9CB4}">
      <dgm:prSet/>
      <dgm:spPr/>
      <dgm:t>
        <a:bodyPr/>
        <a:lstStyle/>
        <a:p>
          <a:r>
            <a:rPr lang="en-US" dirty="0"/>
            <a:t>John Donoghue and his team of Brown University in 2001, commercially design a brain computer interface, the so-called  </a:t>
          </a:r>
          <a:r>
            <a:rPr lang="en-US" dirty="0" err="1"/>
            <a:t>BrainGate</a:t>
          </a:r>
          <a:r>
            <a:rPr lang="en-US" dirty="0"/>
            <a:t>. </a:t>
          </a:r>
        </a:p>
      </dgm:t>
    </dgm:pt>
    <dgm:pt modelId="{D103F577-4E23-484D-846B-333BE5639C4D}" type="parTrans" cxnId="{C34D3C25-404D-4BF7-837C-D00E61D15F37}">
      <dgm:prSet/>
      <dgm:spPr/>
      <dgm:t>
        <a:bodyPr/>
        <a:lstStyle/>
        <a:p>
          <a:endParaRPr lang="en-US"/>
        </a:p>
      </dgm:t>
    </dgm:pt>
    <dgm:pt modelId="{0D452E48-19AD-452D-9DDF-220C04DBA0D0}" type="sibTrans" cxnId="{C34D3C25-404D-4BF7-837C-D00E61D15F37}">
      <dgm:prSet/>
      <dgm:spPr/>
      <dgm:t>
        <a:bodyPr/>
        <a:lstStyle/>
        <a:p>
          <a:endParaRPr lang="en-US"/>
        </a:p>
      </dgm:t>
    </dgm:pt>
    <dgm:pt modelId="{72471117-E229-4B22-9A80-066290374232}">
      <dgm:prSet/>
      <dgm:spPr/>
      <dgm:t>
        <a:bodyPr/>
        <a:lstStyle/>
        <a:p>
          <a:pPr>
            <a:defRPr b="1"/>
          </a:pPr>
          <a:r>
            <a:rPr lang="en-US"/>
            <a:t>2004</a:t>
          </a:r>
        </a:p>
      </dgm:t>
    </dgm:pt>
    <dgm:pt modelId="{7EB0383D-AD3A-4F77-9738-05337F962D99}" type="parTrans" cxnId="{AB7C891E-DFD0-415C-93D5-B03C2508B133}">
      <dgm:prSet/>
      <dgm:spPr/>
      <dgm:t>
        <a:bodyPr/>
        <a:lstStyle/>
        <a:p>
          <a:endParaRPr lang="en-US"/>
        </a:p>
      </dgm:t>
    </dgm:pt>
    <dgm:pt modelId="{06E9E6B7-B75B-4DCB-B8A8-8697113B3138}" type="sibTrans" cxnId="{AB7C891E-DFD0-415C-93D5-B03C2508B133}">
      <dgm:prSet/>
      <dgm:spPr/>
      <dgm:t>
        <a:bodyPr/>
        <a:lstStyle/>
        <a:p>
          <a:endParaRPr lang="en-US"/>
        </a:p>
      </dgm:t>
    </dgm:pt>
    <dgm:pt modelId="{99692EB5-9F58-4D64-815F-E6DEC1B827D1}">
      <dgm:prSet/>
      <dgm:spPr/>
      <dgm:t>
        <a:bodyPr/>
        <a:lstStyle/>
        <a:p>
          <a:r>
            <a:rPr lang="en-US"/>
            <a:t>In 2004, Jonathan Wolpaw and researchers at New York State Department of Health’s Wadsworth Center demonstrated the ability to control a computer using a BCI. </a:t>
          </a:r>
        </a:p>
      </dgm:t>
    </dgm:pt>
    <dgm:pt modelId="{04E037B2-7885-4926-996E-0DA1D9890A8A}" type="parTrans" cxnId="{2EA6B0BF-0503-44F0-9B8C-D78E1C4EAA40}">
      <dgm:prSet/>
      <dgm:spPr/>
      <dgm:t>
        <a:bodyPr/>
        <a:lstStyle/>
        <a:p>
          <a:endParaRPr lang="en-US"/>
        </a:p>
      </dgm:t>
    </dgm:pt>
    <dgm:pt modelId="{FBB2C477-CEA2-449C-B3EA-C6D7A388FF54}" type="sibTrans" cxnId="{2EA6B0BF-0503-44F0-9B8C-D78E1C4EAA40}">
      <dgm:prSet/>
      <dgm:spPr/>
      <dgm:t>
        <a:bodyPr/>
        <a:lstStyle/>
        <a:p>
          <a:endParaRPr lang="en-US"/>
        </a:p>
      </dgm:t>
    </dgm:pt>
    <dgm:pt modelId="{E913FADB-3561-4823-AE69-01ED08E8AA41}">
      <dgm:prSet/>
      <dgm:spPr/>
      <dgm:t>
        <a:bodyPr/>
        <a:lstStyle/>
        <a:p>
          <a:pPr>
            <a:defRPr b="1"/>
          </a:pPr>
          <a:r>
            <a:rPr lang="en-US"/>
            <a:t>June 2014</a:t>
          </a:r>
        </a:p>
      </dgm:t>
    </dgm:pt>
    <dgm:pt modelId="{0774B609-2018-4D5F-9621-7DF511138EB8}" type="parTrans" cxnId="{D0A58FD9-84E1-4B6D-B66C-30B18EA58922}">
      <dgm:prSet/>
      <dgm:spPr/>
      <dgm:t>
        <a:bodyPr/>
        <a:lstStyle/>
        <a:p>
          <a:endParaRPr lang="en-US"/>
        </a:p>
      </dgm:t>
    </dgm:pt>
    <dgm:pt modelId="{B65AA94D-CE38-40BC-996E-1C11757F3E93}" type="sibTrans" cxnId="{D0A58FD9-84E1-4B6D-B66C-30B18EA58922}">
      <dgm:prSet/>
      <dgm:spPr/>
      <dgm:t>
        <a:bodyPr/>
        <a:lstStyle/>
        <a:p>
          <a:endParaRPr lang="en-US"/>
        </a:p>
      </dgm:t>
    </dgm:pt>
    <dgm:pt modelId="{1D44D1FD-C1EC-4049-B917-B7494C6A0D72}">
      <dgm:prSet/>
      <dgm:spPr/>
      <dgm:t>
        <a:bodyPr/>
        <a:lstStyle/>
        <a:p>
          <a:r>
            <a:rPr lang="en-US" dirty="0"/>
            <a:t>Phil Kennedy implanted electrodes into his brain in order to establish a connection between his motor cortex and a computer</a:t>
          </a:r>
        </a:p>
      </dgm:t>
    </dgm:pt>
    <dgm:pt modelId="{F09E2940-B21A-42A8-84D7-A33338B163C4}" type="parTrans" cxnId="{CB03076F-9F1C-48AE-8FCA-CF70D12E0E43}">
      <dgm:prSet/>
      <dgm:spPr/>
      <dgm:t>
        <a:bodyPr/>
        <a:lstStyle/>
        <a:p>
          <a:endParaRPr lang="en-US"/>
        </a:p>
      </dgm:t>
    </dgm:pt>
    <dgm:pt modelId="{481AC3DC-0DC0-4D95-85A2-EA1FC6C63957}" type="sibTrans" cxnId="{CB03076F-9F1C-48AE-8FCA-CF70D12E0E43}">
      <dgm:prSet/>
      <dgm:spPr/>
      <dgm:t>
        <a:bodyPr/>
        <a:lstStyle/>
        <a:p>
          <a:endParaRPr lang="en-US"/>
        </a:p>
      </dgm:t>
    </dgm:pt>
    <dgm:pt modelId="{7298B02C-A154-417A-A8E2-D83CE482F309}" type="pres">
      <dgm:prSet presAssocID="{81521676-F847-495A-8086-F24067C73319}" presName="root" presStyleCnt="0">
        <dgm:presLayoutVars>
          <dgm:chMax/>
          <dgm:chPref/>
          <dgm:animLvl val="lvl"/>
        </dgm:presLayoutVars>
      </dgm:prSet>
      <dgm:spPr/>
    </dgm:pt>
    <dgm:pt modelId="{A213261E-9550-423D-89DA-E7AE37BD470D}" type="pres">
      <dgm:prSet presAssocID="{81521676-F847-495A-8086-F24067C73319}" presName="divider" presStyleLbl="fgAcc1" presStyleIdx="0" presStyleCnt="7"/>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788F02BC-9DE5-4DF0-BFD3-D6DB2F7B2F6E}" type="pres">
      <dgm:prSet presAssocID="{81521676-F847-495A-8086-F24067C73319}" presName="nodes" presStyleCnt="0">
        <dgm:presLayoutVars>
          <dgm:chMax/>
          <dgm:chPref/>
          <dgm:animLvl val="lvl"/>
        </dgm:presLayoutVars>
      </dgm:prSet>
      <dgm:spPr/>
    </dgm:pt>
    <dgm:pt modelId="{A3A46E25-1081-40D4-A11F-D3ECE25AFC6A}" type="pres">
      <dgm:prSet presAssocID="{E3B8CF7C-1FCA-4E89-A60E-DDD482D0EFAE}" presName="composite" presStyleCnt="0"/>
      <dgm:spPr/>
    </dgm:pt>
    <dgm:pt modelId="{F724371F-D26B-486E-AA7F-195A23515DDA}" type="pres">
      <dgm:prSet presAssocID="{E3B8CF7C-1FCA-4E89-A60E-DDD482D0EFAE}" presName="ConnectorPoint" presStyleLbl="lnNode1" presStyleIdx="0" presStyleCnt="6"/>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7643D60-2D69-46AB-9D9C-CDFA6E5CF219}" type="pres">
      <dgm:prSet presAssocID="{E3B8CF7C-1FCA-4E89-A60E-DDD482D0EFAE}" presName="DropPinPlaceHolder" presStyleCnt="0"/>
      <dgm:spPr/>
    </dgm:pt>
    <dgm:pt modelId="{52765DCF-3995-4608-8F94-F30816F8FEE5}" type="pres">
      <dgm:prSet presAssocID="{E3B8CF7C-1FCA-4E89-A60E-DDD482D0EFAE}" presName="DropPin" presStyleLbl="alignNode1" presStyleIdx="0" presStyleCnt="6"/>
      <dgm:spPr/>
    </dgm:pt>
    <dgm:pt modelId="{999E3077-95AC-4E3E-9918-63559178B18E}" type="pres">
      <dgm:prSet presAssocID="{E3B8CF7C-1FCA-4E89-A60E-DDD482D0EFAE}" presName="Ellipse" presStyleLbl="fgAcc1" presStyleIdx="1" presStyleCnt="7"/>
      <dgm:spPr>
        <a:solidFill>
          <a:schemeClr val="lt1">
            <a:alpha val="90000"/>
            <a:hueOff val="0"/>
            <a:satOff val="0"/>
            <a:lumOff val="0"/>
            <a:alphaOff val="0"/>
          </a:schemeClr>
        </a:solidFill>
        <a:ln w="12700" cap="flat" cmpd="sng" algn="ctr">
          <a:noFill/>
          <a:prstDash val="solid"/>
          <a:miter lim="800000"/>
        </a:ln>
        <a:effectLst/>
      </dgm:spPr>
    </dgm:pt>
    <dgm:pt modelId="{8083E6CC-C1FD-48F3-9003-C0312D54B77D}" type="pres">
      <dgm:prSet presAssocID="{E3B8CF7C-1FCA-4E89-A60E-DDD482D0EFAE}" presName="L2TextContainer" presStyleLbl="revTx" presStyleIdx="0" presStyleCnt="12">
        <dgm:presLayoutVars>
          <dgm:bulletEnabled val="1"/>
        </dgm:presLayoutVars>
      </dgm:prSet>
      <dgm:spPr/>
    </dgm:pt>
    <dgm:pt modelId="{060707E5-BE5B-4EBE-BD12-5BE30BB42DFD}" type="pres">
      <dgm:prSet presAssocID="{E3B8CF7C-1FCA-4E89-A60E-DDD482D0EFAE}" presName="L1TextContainer" presStyleLbl="revTx" presStyleIdx="1" presStyleCnt="12">
        <dgm:presLayoutVars>
          <dgm:chMax val="1"/>
          <dgm:chPref val="1"/>
          <dgm:bulletEnabled val="1"/>
        </dgm:presLayoutVars>
      </dgm:prSet>
      <dgm:spPr/>
    </dgm:pt>
    <dgm:pt modelId="{B39D38BE-DE6F-4443-8988-8ED0395FC94D}" type="pres">
      <dgm:prSet presAssocID="{E3B8CF7C-1FCA-4E89-A60E-DDD482D0EFAE}" presName="ConnectLine" presStyleLbl="sibTrans1D1" presStyleIdx="0" presStyleCnt="6"/>
      <dgm:spPr>
        <a:noFill/>
        <a:ln w="12700" cap="flat" cmpd="sng" algn="ctr">
          <a:solidFill>
            <a:schemeClr val="accent2">
              <a:hueOff val="0"/>
              <a:satOff val="0"/>
              <a:lumOff val="0"/>
              <a:alphaOff val="0"/>
            </a:schemeClr>
          </a:solidFill>
          <a:prstDash val="dash"/>
          <a:miter lim="800000"/>
        </a:ln>
        <a:effectLst/>
      </dgm:spPr>
    </dgm:pt>
    <dgm:pt modelId="{8AFC38DB-2FEF-428D-87DE-12305D2E97A0}" type="pres">
      <dgm:prSet presAssocID="{E3B8CF7C-1FCA-4E89-A60E-DDD482D0EFAE}" presName="EmptyPlaceHolder" presStyleCnt="0"/>
      <dgm:spPr/>
    </dgm:pt>
    <dgm:pt modelId="{111B07CB-3FAC-4123-BF69-3F7E99C02766}" type="pres">
      <dgm:prSet presAssocID="{15C69D22-94B4-4A0B-BBA2-4EEF0E215364}" presName="spaceBetweenRectangles" presStyleCnt="0"/>
      <dgm:spPr/>
    </dgm:pt>
    <dgm:pt modelId="{4E12185B-E8CC-401E-843F-3A3BCA7A2B89}" type="pres">
      <dgm:prSet presAssocID="{A9ED73F9-7A2F-4EAA-AE85-7A82EF8E501D}" presName="composite" presStyleCnt="0"/>
      <dgm:spPr/>
    </dgm:pt>
    <dgm:pt modelId="{E9A67E43-731B-4DE1-9756-A91314918656}" type="pres">
      <dgm:prSet presAssocID="{A9ED73F9-7A2F-4EAA-AE85-7A82EF8E501D}" presName="ConnectorPoint" presStyleLbl="lnNode1" presStyleIdx="1" presStyleCnt="6"/>
      <dgm:spPr>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gm:spPr>
    </dgm:pt>
    <dgm:pt modelId="{12B18B2C-48FC-4F78-A0C0-84D2E57C3AB3}" type="pres">
      <dgm:prSet presAssocID="{A9ED73F9-7A2F-4EAA-AE85-7A82EF8E501D}" presName="DropPinPlaceHolder" presStyleCnt="0"/>
      <dgm:spPr/>
    </dgm:pt>
    <dgm:pt modelId="{5FCBCBA3-A97A-4A71-9F23-54593035AD41}" type="pres">
      <dgm:prSet presAssocID="{A9ED73F9-7A2F-4EAA-AE85-7A82EF8E501D}" presName="DropPin" presStyleLbl="alignNode1" presStyleIdx="1" presStyleCnt="6"/>
      <dgm:spPr/>
    </dgm:pt>
    <dgm:pt modelId="{2CD53D1F-3037-42C9-9A67-60C0B2A3CD40}" type="pres">
      <dgm:prSet presAssocID="{A9ED73F9-7A2F-4EAA-AE85-7A82EF8E501D}" presName="Ellipse" presStyleLbl="fgAcc1" presStyleIdx="2" presStyleCnt="7"/>
      <dgm:spPr>
        <a:solidFill>
          <a:schemeClr val="lt1">
            <a:alpha val="90000"/>
            <a:hueOff val="0"/>
            <a:satOff val="0"/>
            <a:lumOff val="0"/>
            <a:alphaOff val="0"/>
          </a:schemeClr>
        </a:solidFill>
        <a:ln w="12700" cap="flat" cmpd="sng" algn="ctr">
          <a:noFill/>
          <a:prstDash val="solid"/>
          <a:miter lim="800000"/>
        </a:ln>
        <a:effectLst/>
      </dgm:spPr>
    </dgm:pt>
    <dgm:pt modelId="{C6472A88-9BE8-4532-8B0C-A3C29CA74026}" type="pres">
      <dgm:prSet presAssocID="{A9ED73F9-7A2F-4EAA-AE85-7A82EF8E501D}" presName="L2TextContainer" presStyleLbl="revTx" presStyleIdx="2" presStyleCnt="12">
        <dgm:presLayoutVars>
          <dgm:bulletEnabled val="1"/>
        </dgm:presLayoutVars>
      </dgm:prSet>
      <dgm:spPr/>
    </dgm:pt>
    <dgm:pt modelId="{3B007129-46E5-4F65-83A8-BD3FCFB23FE6}" type="pres">
      <dgm:prSet presAssocID="{A9ED73F9-7A2F-4EAA-AE85-7A82EF8E501D}" presName="L1TextContainer" presStyleLbl="revTx" presStyleIdx="3" presStyleCnt="12">
        <dgm:presLayoutVars>
          <dgm:chMax val="1"/>
          <dgm:chPref val="1"/>
          <dgm:bulletEnabled val="1"/>
        </dgm:presLayoutVars>
      </dgm:prSet>
      <dgm:spPr/>
    </dgm:pt>
    <dgm:pt modelId="{DAE51BA3-5DC2-43B8-AF2B-51B85B7F21C7}" type="pres">
      <dgm:prSet presAssocID="{A9ED73F9-7A2F-4EAA-AE85-7A82EF8E501D}" presName="ConnectLine" presStyleLbl="sibTrans1D1" presStyleIdx="1" presStyleCnt="6"/>
      <dgm:spPr>
        <a:noFill/>
        <a:ln w="12700" cap="flat" cmpd="sng" algn="ctr">
          <a:solidFill>
            <a:schemeClr val="accent2">
              <a:hueOff val="-291073"/>
              <a:satOff val="-16786"/>
              <a:lumOff val="1726"/>
              <a:alphaOff val="0"/>
            </a:schemeClr>
          </a:solidFill>
          <a:prstDash val="dash"/>
          <a:miter lim="800000"/>
        </a:ln>
        <a:effectLst/>
      </dgm:spPr>
    </dgm:pt>
    <dgm:pt modelId="{C1F0FA50-EB02-49F4-9503-38F24CBD501F}" type="pres">
      <dgm:prSet presAssocID="{A9ED73F9-7A2F-4EAA-AE85-7A82EF8E501D}" presName="EmptyPlaceHolder" presStyleCnt="0"/>
      <dgm:spPr/>
    </dgm:pt>
    <dgm:pt modelId="{A8AD64C3-3FDB-4417-A1A5-63D5DF0F4E58}" type="pres">
      <dgm:prSet presAssocID="{DA6CEB79-4DA8-4FB3-89F8-A393C1FEBA1D}" presName="spaceBetweenRectangles" presStyleCnt="0"/>
      <dgm:spPr/>
    </dgm:pt>
    <dgm:pt modelId="{679A0982-C2B5-4F69-9E0B-077DFA6AC2CF}" type="pres">
      <dgm:prSet presAssocID="{5DFA52FF-4FDC-4249-B1D9-FD5917648D8E}" presName="composite" presStyleCnt="0"/>
      <dgm:spPr/>
    </dgm:pt>
    <dgm:pt modelId="{EB6F3F94-D85B-4279-8BAD-CC9689AB3398}" type="pres">
      <dgm:prSet presAssocID="{5DFA52FF-4FDC-4249-B1D9-FD5917648D8E}" presName="ConnectorPoint" presStyleLbl="lnNode1" presStyleIdx="2" presStyleCnt="6"/>
      <dgm:spPr>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gm:spPr>
    </dgm:pt>
    <dgm:pt modelId="{32ADB578-C623-4888-A25C-E788595BFEC7}" type="pres">
      <dgm:prSet presAssocID="{5DFA52FF-4FDC-4249-B1D9-FD5917648D8E}" presName="DropPinPlaceHolder" presStyleCnt="0"/>
      <dgm:spPr/>
    </dgm:pt>
    <dgm:pt modelId="{ED315AEB-D9D9-4696-AF16-D70D52295F83}" type="pres">
      <dgm:prSet presAssocID="{5DFA52FF-4FDC-4249-B1D9-FD5917648D8E}" presName="DropPin" presStyleLbl="alignNode1" presStyleIdx="2" presStyleCnt="6"/>
      <dgm:spPr/>
    </dgm:pt>
    <dgm:pt modelId="{7E2960B7-89C8-4DE4-8817-B4F44FF7B98A}" type="pres">
      <dgm:prSet presAssocID="{5DFA52FF-4FDC-4249-B1D9-FD5917648D8E}" presName="Ellipse" presStyleLbl="fgAcc1" presStyleIdx="3" presStyleCnt="7"/>
      <dgm:spPr>
        <a:solidFill>
          <a:schemeClr val="lt1">
            <a:alpha val="90000"/>
            <a:hueOff val="0"/>
            <a:satOff val="0"/>
            <a:lumOff val="0"/>
            <a:alphaOff val="0"/>
          </a:schemeClr>
        </a:solidFill>
        <a:ln w="12700" cap="flat" cmpd="sng" algn="ctr">
          <a:noFill/>
          <a:prstDash val="solid"/>
          <a:miter lim="800000"/>
        </a:ln>
        <a:effectLst/>
      </dgm:spPr>
    </dgm:pt>
    <dgm:pt modelId="{9DF03BEB-6BEF-487B-8FB6-4E17244EDEBF}" type="pres">
      <dgm:prSet presAssocID="{5DFA52FF-4FDC-4249-B1D9-FD5917648D8E}" presName="L2TextContainer" presStyleLbl="revTx" presStyleIdx="4" presStyleCnt="12">
        <dgm:presLayoutVars>
          <dgm:bulletEnabled val="1"/>
        </dgm:presLayoutVars>
      </dgm:prSet>
      <dgm:spPr/>
    </dgm:pt>
    <dgm:pt modelId="{9B4C1D49-F4E8-4736-A813-C35311CD935C}" type="pres">
      <dgm:prSet presAssocID="{5DFA52FF-4FDC-4249-B1D9-FD5917648D8E}" presName="L1TextContainer" presStyleLbl="revTx" presStyleIdx="5" presStyleCnt="12">
        <dgm:presLayoutVars>
          <dgm:chMax val="1"/>
          <dgm:chPref val="1"/>
          <dgm:bulletEnabled val="1"/>
        </dgm:presLayoutVars>
      </dgm:prSet>
      <dgm:spPr/>
    </dgm:pt>
    <dgm:pt modelId="{9644D24A-0EAA-4F2D-8819-AD55E70DB8DE}" type="pres">
      <dgm:prSet presAssocID="{5DFA52FF-4FDC-4249-B1D9-FD5917648D8E}" presName="ConnectLine" presStyleLbl="sibTrans1D1" presStyleIdx="2" presStyleCnt="6"/>
      <dgm:spPr>
        <a:noFill/>
        <a:ln w="12700" cap="flat" cmpd="sng" algn="ctr">
          <a:solidFill>
            <a:schemeClr val="accent2">
              <a:hueOff val="-582145"/>
              <a:satOff val="-33571"/>
              <a:lumOff val="3451"/>
              <a:alphaOff val="0"/>
            </a:schemeClr>
          </a:solidFill>
          <a:prstDash val="dash"/>
          <a:miter lim="800000"/>
        </a:ln>
        <a:effectLst/>
      </dgm:spPr>
    </dgm:pt>
    <dgm:pt modelId="{3E0A7BBB-BEB9-446E-A09C-E0B47E72C6FE}" type="pres">
      <dgm:prSet presAssocID="{5DFA52FF-4FDC-4249-B1D9-FD5917648D8E}" presName="EmptyPlaceHolder" presStyleCnt="0"/>
      <dgm:spPr/>
    </dgm:pt>
    <dgm:pt modelId="{C56D1104-2805-4ABA-BD8A-BB600E6A9227}" type="pres">
      <dgm:prSet presAssocID="{E0F7BA56-DCE0-4DF3-A3F0-C8A41499F56C}" presName="spaceBetweenRectangles" presStyleCnt="0"/>
      <dgm:spPr/>
    </dgm:pt>
    <dgm:pt modelId="{822568AF-F6C6-4D1A-A1B7-737612AED8F9}" type="pres">
      <dgm:prSet presAssocID="{5A69CC82-4098-456C-A6CB-EF1E409F7617}" presName="composite" presStyleCnt="0"/>
      <dgm:spPr/>
    </dgm:pt>
    <dgm:pt modelId="{B5511577-1CE6-472A-8E9B-A20A9C301617}" type="pres">
      <dgm:prSet presAssocID="{5A69CC82-4098-456C-A6CB-EF1E409F7617}" presName="ConnectorPoint" presStyleLbl="lnNode1" presStyleIdx="3" presStyleCnt="6"/>
      <dgm:spPr>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gm:spPr>
    </dgm:pt>
    <dgm:pt modelId="{33A2B634-BCBB-46E6-B3BA-B6E94D991ACC}" type="pres">
      <dgm:prSet presAssocID="{5A69CC82-4098-456C-A6CB-EF1E409F7617}" presName="DropPinPlaceHolder" presStyleCnt="0"/>
      <dgm:spPr/>
    </dgm:pt>
    <dgm:pt modelId="{CE2C7F74-222B-490D-B1A2-459D91A1B853}" type="pres">
      <dgm:prSet presAssocID="{5A69CC82-4098-456C-A6CB-EF1E409F7617}" presName="DropPin" presStyleLbl="alignNode1" presStyleIdx="3" presStyleCnt="6"/>
      <dgm:spPr/>
    </dgm:pt>
    <dgm:pt modelId="{BD6DA9ED-AEEB-4822-8959-971AA3E29B61}" type="pres">
      <dgm:prSet presAssocID="{5A69CC82-4098-456C-A6CB-EF1E409F7617}" presName="Ellipse" presStyleLbl="fgAcc1" presStyleIdx="4" presStyleCnt="7"/>
      <dgm:spPr>
        <a:solidFill>
          <a:schemeClr val="lt1">
            <a:alpha val="90000"/>
            <a:hueOff val="0"/>
            <a:satOff val="0"/>
            <a:lumOff val="0"/>
            <a:alphaOff val="0"/>
          </a:schemeClr>
        </a:solidFill>
        <a:ln w="12700" cap="flat" cmpd="sng" algn="ctr">
          <a:noFill/>
          <a:prstDash val="solid"/>
          <a:miter lim="800000"/>
        </a:ln>
        <a:effectLst/>
      </dgm:spPr>
    </dgm:pt>
    <dgm:pt modelId="{67388CB6-C1B3-4B13-9BD8-8D72AF637006}" type="pres">
      <dgm:prSet presAssocID="{5A69CC82-4098-456C-A6CB-EF1E409F7617}" presName="L2TextContainer" presStyleLbl="revTx" presStyleIdx="6" presStyleCnt="12">
        <dgm:presLayoutVars>
          <dgm:bulletEnabled val="1"/>
        </dgm:presLayoutVars>
      </dgm:prSet>
      <dgm:spPr/>
    </dgm:pt>
    <dgm:pt modelId="{7C2CC674-6CE3-485C-A7BF-A7FF33357227}" type="pres">
      <dgm:prSet presAssocID="{5A69CC82-4098-456C-A6CB-EF1E409F7617}" presName="L1TextContainer" presStyleLbl="revTx" presStyleIdx="7" presStyleCnt="12">
        <dgm:presLayoutVars>
          <dgm:chMax val="1"/>
          <dgm:chPref val="1"/>
          <dgm:bulletEnabled val="1"/>
        </dgm:presLayoutVars>
      </dgm:prSet>
      <dgm:spPr/>
    </dgm:pt>
    <dgm:pt modelId="{EBD226EB-3FC6-4E29-A02B-9546559CD658}" type="pres">
      <dgm:prSet presAssocID="{5A69CC82-4098-456C-A6CB-EF1E409F7617}" presName="ConnectLine" presStyleLbl="sibTrans1D1" presStyleIdx="3" presStyleCnt="6"/>
      <dgm:spPr>
        <a:noFill/>
        <a:ln w="12700" cap="flat" cmpd="sng" algn="ctr">
          <a:solidFill>
            <a:schemeClr val="accent2">
              <a:hueOff val="-873218"/>
              <a:satOff val="-50357"/>
              <a:lumOff val="5177"/>
              <a:alphaOff val="0"/>
            </a:schemeClr>
          </a:solidFill>
          <a:prstDash val="dash"/>
          <a:miter lim="800000"/>
        </a:ln>
        <a:effectLst/>
      </dgm:spPr>
    </dgm:pt>
    <dgm:pt modelId="{24343938-6AB7-4C67-BA0E-35B498041E52}" type="pres">
      <dgm:prSet presAssocID="{5A69CC82-4098-456C-A6CB-EF1E409F7617}" presName="EmptyPlaceHolder" presStyleCnt="0"/>
      <dgm:spPr/>
    </dgm:pt>
    <dgm:pt modelId="{F863656F-DB27-4A0F-9938-308D69DE9F7F}" type="pres">
      <dgm:prSet presAssocID="{E911A259-4BC6-4B3E-9F82-34760F81439B}" presName="spaceBetweenRectangles" presStyleCnt="0"/>
      <dgm:spPr/>
    </dgm:pt>
    <dgm:pt modelId="{5DDC251C-DAC2-4C9B-BB94-F09CF7554CFD}" type="pres">
      <dgm:prSet presAssocID="{72471117-E229-4B22-9A80-066290374232}" presName="composite" presStyleCnt="0"/>
      <dgm:spPr/>
    </dgm:pt>
    <dgm:pt modelId="{E8F52C4C-75BE-4172-B87A-1F1CF3C3AA9E}" type="pres">
      <dgm:prSet presAssocID="{72471117-E229-4B22-9A80-066290374232}" presName="ConnectorPoint" presStyleLbl="lnNode1" presStyleIdx="4" presStyleCnt="6"/>
      <dgm:spPr>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gm:spPr>
    </dgm:pt>
    <dgm:pt modelId="{EE35F9F1-D877-488E-8EA2-8137158EEC91}" type="pres">
      <dgm:prSet presAssocID="{72471117-E229-4B22-9A80-066290374232}" presName="DropPinPlaceHolder" presStyleCnt="0"/>
      <dgm:spPr/>
    </dgm:pt>
    <dgm:pt modelId="{5D9C55FF-B81F-42BE-806F-1FC6439666C3}" type="pres">
      <dgm:prSet presAssocID="{72471117-E229-4B22-9A80-066290374232}" presName="DropPin" presStyleLbl="alignNode1" presStyleIdx="4" presStyleCnt="6"/>
      <dgm:spPr/>
    </dgm:pt>
    <dgm:pt modelId="{05A89D87-EDEA-4F83-BC39-280FA3B75A8B}" type="pres">
      <dgm:prSet presAssocID="{72471117-E229-4B22-9A80-066290374232}" presName="Ellipse" presStyleLbl="fgAcc1" presStyleIdx="5" presStyleCnt="7"/>
      <dgm:spPr>
        <a:solidFill>
          <a:schemeClr val="lt1">
            <a:alpha val="90000"/>
            <a:hueOff val="0"/>
            <a:satOff val="0"/>
            <a:lumOff val="0"/>
            <a:alphaOff val="0"/>
          </a:schemeClr>
        </a:solidFill>
        <a:ln w="12700" cap="flat" cmpd="sng" algn="ctr">
          <a:noFill/>
          <a:prstDash val="solid"/>
          <a:miter lim="800000"/>
        </a:ln>
        <a:effectLst/>
      </dgm:spPr>
    </dgm:pt>
    <dgm:pt modelId="{C21AE208-838D-4EBE-9A8F-F5519338452B}" type="pres">
      <dgm:prSet presAssocID="{72471117-E229-4B22-9A80-066290374232}" presName="L2TextContainer" presStyleLbl="revTx" presStyleIdx="8" presStyleCnt="12">
        <dgm:presLayoutVars>
          <dgm:bulletEnabled val="1"/>
        </dgm:presLayoutVars>
      </dgm:prSet>
      <dgm:spPr/>
    </dgm:pt>
    <dgm:pt modelId="{1226A2FD-3C25-4C4B-8321-6DEEC4E272EC}" type="pres">
      <dgm:prSet presAssocID="{72471117-E229-4B22-9A80-066290374232}" presName="L1TextContainer" presStyleLbl="revTx" presStyleIdx="9" presStyleCnt="12">
        <dgm:presLayoutVars>
          <dgm:chMax val="1"/>
          <dgm:chPref val="1"/>
          <dgm:bulletEnabled val="1"/>
        </dgm:presLayoutVars>
      </dgm:prSet>
      <dgm:spPr/>
    </dgm:pt>
    <dgm:pt modelId="{CD090640-2A35-45E8-A94A-29E14DFA888C}" type="pres">
      <dgm:prSet presAssocID="{72471117-E229-4B22-9A80-066290374232}" presName="ConnectLine" presStyleLbl="sibTrans1D1" presStyleIdx="4" presStyleCnt="6"/>
      <dgm:spPr>
        <a:noFill/>
        <a:ln w="12700" cap="flat" cmpd="sng" algn="ctr">
          <a:solidFill>
            <a:schemeClr val="accent2">
              <a:hueOff val="-1164290"/>
              <a:satOff val="-67142"/>
              <a:lumOff val="6902"/>
              <a:alphaOff val="0"/>
            </a:schemeClr>
          </a:solidFill>
          <a:prstDash val="dash"/>
          <a:miter lim="800000"/>
        </a:ln>
        <a:effectLst/>
      </dgm:spPr>
    </dgm:pt>
    <dgm:pt modelId="{C9F97637-10B8-4B2A-A3BB-271FF4D517A1}" type="pres">
      <dgm:prSet presAssocID="{72471117-E229-4B22-9A80-066290374232}" presName="EmptyPlaceHolder" presStyleCnt="0"/>
      <dgm:spPr/>
    </dgm:pt>
    <dgm:pt modelId="{699010C9-BD8A-4584-857A-15062A225881}" type="pres">
      <dgm:prSet presAssocID="{06E9E6B7-B75B-4DCB-B8A8-8697113B3138}" presName="spaceBetweenRectangles" presStyleCnt="0"/>
      <dgm:spPr/>
    </dgm:pt>
    <dgm:pt modelId="{4128DC8F-459C-4785-A827-1220FE076E50}" type="pres">
      <dgm:prSet presAssocID="{E913FADB-3561-4823-AE69-01ED08E8AA41}" presName="composite" presStyleCnt="0"/>
      <dgm:spPr/>
    </dgm:pt>
    <dgm:pt modelId="{F4FB482C-D2BC-40C5-8DEB-5B8F8E10C455}" type="pres">
      <dgm:prSet presAssocID="{E913FADB-3561-4823-AE69-01ED08E8AA41}" presName="ConnectorPoint" presStyleLbl="lnNode1" presStyleIdx="5" presStyleCnt="6"/>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D52E9479-1610-4B42-8631-BC81E30154B7}" type="pres">
      <dgm:prSet presAssocID="{E913FADB-3561-4823-AE69-01ED08E8AA41}" presName="DropPinPlaceHolder" presStyleCnt="0"/>
      <dgm:spPr/>
    </dgm:pt>
    <dgm:pt modelId="{83EE9667-FC6B-4C53-AD78-4C27AAA258E0}" type="pres">
      <dgm:prSet presAssocID="{E913FADB-3561-4823-AE69-01ED08E8AA41}" presName="DropPin" presStyleLbl="alignNode1" presStyleIdx="5" presStyleCnt="6"/>
      <dgm:spPr/>
    </dgm:pt>
    <dgm:pt modelId="{D49BBC84-874B-416C-88C1-38A813F49BED}" type="pres">
      <dgm:prSet presAssocID="{E913FADB-3561-4823-AE69-01ED08E8AA41}" presName="Ellipse" presStyleLbl="fgAcc1" presStyleIdx="6" presStyleCnt="7"/>
      <dgm:spPr>
        <a:solidFill>
          <a:schemeClr val="lt1">
            <a:alpha val="90000"/>
            <a:hueOff val="0"/>
            <a:satOff val="0"/>
            <a:lumOff val="0"/>
            <a:alphaOff val="0"/>
          </a:schemeClr>
        </a:solidFill>
        <a:ln w="12700" cap="flat" cmpd="sng" algn="ctr">
          <a:noFill/>
          <a:prstDash val="solid"/>
          <a:miter lim="800000"/>
        </a:ln>
        <a:effectLst/>
      </dgm:spPr>
    </dgm:pt>
    <dgm:pt modelId="{8845A5D6-DC1C-4A03-9DFB-67A8F9A499C9}" type="pres">
      <dgm:prSet presAssocID="{E913FADB-3561-4823-AE69-01ED08E8AA41}" presName="L2TextContainer" presStyleLbl="revTx" presStyleIdx="10" presStyleCnt="12">
        <dgm:presLayoutVars>
          <dgm:bulletEnabled val="1"/>
        </dgm:presLayoutVars>
      </dgm:prSet>
      <dgm:spPr/>
    </dgm:pt>
    <dgm:pt modelId="{E847BA32-E1CB-4055-9A9B-4658395E3383}" type="pres">
      <dgm:prSet presAssocID="{E913FADB-3561-4823-AE69-01ED08E8AA41}" presName="L1TextContainer" presStyleLbl="revTx" presStyleIdx="11" presStyleCnt="12">
        <dgm:presLayoutVars>
          <dgm:chMax val="1"/>
          <dgm:chPref val="1"/>
          <dgm:bulletEnabled val="1"/>
        </dgm:presLayoutVars>
      </dgm:prSet>
      <dgm:spPr/>
    </dgm:pt>
    <dgm:pt modelId="{13C66507-A160-4673-BA05-88D58D239C7F}" type="pres">
      <dgm:prSet presAssocID="{E913FADB-3561-4823-AE69-01ED08E8AA41}" presName="ConnectLine" presStyleLbl="sibTrans1D1" presStyleIdx="5" presStyleCnt="6"/>
      <dgm:spPr>
        <a:noFill/>
        <a:ln w="12700" cap="flat" cmpd="sng" algn="ctr">
          <a:solidFill>
            <a:schemeClr val="accent2">
              <a:hueOff val="-1455363"/>
              <a:satOff val="-83928"/>
              <a:lumOff val="8628"/>
              <a:alphaOff val="0"/>
            </a:schemeClr>
          </a:solidFill>
          <a:prstDash val="dash"/>
          <a:miter lim="800000"/>
        </a:ln>
        <a:effectLst/>
      </dgm:spPr>
    </dgm:pt>
    <dgm:pt modelId="{89A2F48B-ABD7-4461-A68B-F068960559C6}" type="pres">
      <dgm:prSet presAssocID="{E913FADB-3561-4823-AE69-01ED08E8AA41}" presName="EmptyPlaceHolder" presStyleCnt="0"/>
      <dgm:spPr/>
    </dgm:pt>
  </dgm:ptLst>
  <dgm:cxnLst>
    <dgm:cxn modelId="{8553CC04-64BB-41E5-B7D0-E93FFB27820E}" type="presOf" srcId="{1D44D1FD-C1EC-4049-B917-B7494C6A0D72}" destId="{8845A5D6-DC1C-4A03-9DFB-67A8F9A499C9}" srcOrd="0" destOrd="0" presId="urn:microsoft.com/office/officeart/2017/3/layout/DropPinTimeline"/>
    <dgm:cxn modelId="{0EF59905-87B8-4422-AB04-4A74EAD28943}" type="presOf" srcId="{1291F7F2-5F1B-4321-91E8-4B7C72B8F5A7}" destId="{8083E6CC-C1FD-48F3-9003-C0312D54B77D}" srcOrd="0" destOrd="0" presId="urn:microsoft.com/office/officeart/2017/3/layout/DropPinTimeline"/>
    <dgm:cxn modelId="{C9E64D0E-A12F-42BF-A29E-2248B3CA5C04}" type="presOf" srcId="{CD8348F9-E369-4C54-9888-39E57502A785}" destId="{9DF03BEB-6BEF-487B-8FB6-4E17244EDEBF}" srcOrd="0" destOrd="0" presId="urn:microsoft.com/office/officeart/2017/3/layout/DropPinTimeline"/>
    <dgm:cxn modelId="{AB7C891E-DFD0-415C-93D5-B03C2508B133}" srcId="{81521676-F847-495A-8086-F24067C73319}" destId="{72471117-E229-4B22-9A80-066290374232}" srcOrd="4" destOrd="0" parTransId="{7EB0383D-AD3A-4F77-9738-05337F962D99}" sibTransId="{06E9E6B7-B75B-4DCB-B8A8-8697113B3138}"/>
    <dgm:cxn modelId="{9EE25620-27BA-48FF-B94D-E9001E35B85E}" type="presOf" srcId="{A9ED73F9-7A2F-4EAA-AE85-7A82EF8E501D}" destId="{3B007129-46E5-4F65-83A8-BD3FCFB23FE6}" srcOrd="0" destOrd="0" presId="urn:microsoft.com/office/officeart/2017/3/layout/DropPinTimeline"/>
    <dgm:cxn modelId="{C34D3C25-404D-4BF7-837C-D00E61D15F37}" srcId="{5A69CC82-4098-456C-A6CB-EF1E409F7617}" destId="{6B1DF230-ECB2-4D26-87AA-D7978E2C9CB4}" srcOrd="0" destOrd="0" parTransId="{D103F577-4E23-484D-846B-333BE5639C4D}" sibTransId="{0D452E48-19AD-452D-9DDF-220C04DBA0D0}"/>
    <dgm:cxn modelId="{B492BE26-8631-4A96-9355-A4BB4C8E5D79}" type="presOf" srcId="{DD2074F7-D76F-47FB-8FC9-DE08A62E6AC6}" destId="{C6472A88-9BE8-4532-8B0C-A3C29CA74026}" srcOrd="0" destOrd="0" presId="urn:microsoft.com/office/officeart/2017/3/layout/DropPinTimeline"/>
    <dgm:cxn modelId="{37C6E829-2985-46D3-AE3A-6F707FC6BBAE}" type="presOf" srcId="{5DFA52FF-4FDC-4249-B1D9-FD5917648D8E}" destId="{9B4C1D49-F4E8-4736-A813-C35311CD935C}" srcOrd="0" destOrd="0" presId="urn:microsoft.com/office/officeart/2017/3/layout/DropPinTimeline"/>
    <dgm:cxn modelId="{BAF30336-E5D4-493F-B114-0FD24FDB84D5}" srcId="{5DFA52FF-4FDC-4249-B1D9-FD5917648D8E}" destId="{CD8348F9-E369-4C54-9888-39E57502A785}" srcOrd="0" destOrd="0" parTransId="{AEB0D4E8-F5AC-47BE-AE8C-BF8874B57857}" sibTransId="{C7ABB058-0457-49EB-BA1C-97265CC3E6BA}"/>
    <dgm:cxn modelId="{46E3C33C-668E-4BD6-BCB6-CA88F3F5D19B}" srcId="{81521676-F847-495A-8086-F24067C73319}" destId="{5A69CC82-4098-456C-A6CB-EF1E409F7617}" srcOrd="3" destOrd="0" parTransId="{DFB51595-15A6-4B49-AFA0-C857B2F62142}" sibTransId="{E911A259-4BC6-4B3E-9F82-34760F81439B}"/>
    <dgm:cxn modelId="{CB03076F-9F1C-48AE-8FCA-CF70D12E0E43}" srcId="{E913FADB-3561-4823-AE69-01ED08E8AA41}" destId="{1D44D1FD-C1EC-4049-B917-B7494C6A0D72}" srcOrd="0" destOrd="0" parTransId="{F09E2940-B21A-42A8-84D7-A33338B163C4}" sibTransId="{481AC3DC-0DC0-4D95-85A2-EA1FC6C63957}"/>
    <dgm:cxn modelId="{31E2C97E-8025-4AFD-ACFA-6AE44F429099}" type="presOf" srcId="{E913FADB-3561-4823-AE69-01ED08E8AA41}" destId="{E847BA32-E1CB-4055-9A9B-4658395E3383}" srcOrd="0" destOrd="0" presId="urn:microsoft.com/office/officeart/2017/3/layout/DropPinTimeline"/>
    <dgm:cxn modelId="{BF8C3182-7C8F-4026-A4A4-DA0D087047B8}" type="presOf" srcId="{5A69CC82-4098-456C-A6CB-EF1E409F7617}" destId="{7C2CC674-6CE3-485C-A7BF-A7FF33357227}" srcOrd="0" destOrd="0" presId="urn:microsoft.com/office/officeart/2017/3/layout/DropPinTimeline"/>
    <dgm:cxn modelId="{508D4083-05D3-4ED1-AD85-F8D10352B333}" srcId="{81521676-F847-495A-8086-F24067C73319}" destId="{A9ED73F9-7A2F-4EAA-AE85-7A82EF8E501D}" srcOrd="1" destOrd="0" parTransId="{ABCB66CA-2835-4C07-82C8-8470F828AAC6}" sibTransId="{DA6CEB79-4DA8-4FB3-89F8-A393C1FEBA1D}"/>
    <dgm:cxn modelId="{88F12D86-AC0B-41B7-A11F-5D97C16CD2DB}" srcId="{81521676-F847-495A-8086-F24067C73319}" destId="{5DFA52FF-4FDC-4249-B1D9-FD5917648D8E}" srcOrd="2" destOrd="0" parTransId="{216EF3B4-A73C-4261-9518-B840ACA7B375}" sibTransId="{E0F7BA56-DCE0-4DF3-A3F0-C8A41499F56C}"/>
    <dgm:cxn modelId="{E20969A1-BD49-4DF0-B06D-8CC6DF5328D6}" type="presOf" srcId="{E3B8CF7C-1FCA-4E89-A60E-DDD482D0EFAE}" destId="{060707E5-BE5B-4EBE-BD12-5BE30BB42DFD}" srcOrd="0" destOrd="0" presId="urn:microsoft.com/office/officeart/2017/3/layout/DropPinTimeline"/>
    <dgm:cxn modelId="{1E7492AB-B1D2-48B6-95D3-8D16FF7C6490}" srcId="{81521676-F847-495A-8086-F24067C73319}" destId="{E3B8CF7C-1FCA-4E89-A60E-DDD482D0EFAE}" srcOrd="0" destOrd="0" parTransId="{8515BE7F-A9A4-4914-B0EF-3D351D041335}" sibTransId="{15C69D22-94B4-4A0B-BBA2-4EEF0E215364}"/>
    <dgm:cxn modelId="{EE913FB2-47E3-46FA-8BCA-80292BE31FD9}" type="presOf" srcId="{6B1DF230-ECB2-4D26-87AA-D7978E2C9CB4}" destId="{67388CB6-C1B3-4B13-9BD8-8D72AF637006}" srcOrd="0" destOrd="0" presId="urn:microsoft.com/office/officeart/2017/3/layout/DropPinTimeline"/>
    <dgm:cxn modelId="{ED684EBC-FA0F-4622-8DAD-EBE5F0EF502D}" type="presOf" srcId="{81521676-F847-495A-8086-F24067C73319}" destId="{7298B02C-A154-417A-A8E2-D83CE482F309}" srcOrd="0" destOrd="0" presId="urn:microsoft.com/office/officeart/2017/3/layout/DropPinTimeline"/>
    <dgm:cxn modelId="{780B60BF-20AC-47C5-90E0-3D96C816606C}" type="presOf" srcId="{99692EB5-9F58-4D64-815F-E6DEC1B827D1}" destId="{C21AE208-838D-4EBE-9A8F-F5519338452B}" srcOrd="0" destOrd="0" presId="urn:microsoft.com/office/officeart/2017/3/layout/DropPinTimeline"/>
    <dgm:cxn modelId="{2EA6B0BF-0503-44F0-9B8C-D78E1C4EAA40}" srcId="{72471117-E229-4B22-9A80-066290374232}" destId="{99692EB5-9F58-4D64-815F-E6DEC1B827D1}" srcOrd="0" destOrd="0" parTransId="{04E037B2-7885-4926-996E-0DA1D9890A8A}" sibTransId="{FBB2C477-CEA2-449C-B3EA-C6D7A388FF54}"/>
    <dgm:cxn modelId="{A343A7CE-8711-4584-A126-A1C6D65D13A2}" srcId="{E3B8CF7C-1FCA-4E89-A60E-DDD482D0EFAE}" destId="{1291F7F2-5F1B-4321-91E8-4B7C72B8F5A7}" srcOrd="0" destOrd="0" parTransId="{63E5E977-8D0F-4314-A5A5-0A068F15E49B}" sibTransId="{29948283-15D0-494B-B483-DFA937725CA7}"/>
    <dgm:cxn modelId="{D0A58FD9-84E1-4B6D-B66C-30B18EA58922}" srcId="{81521676-F847-495A-8086-F24067C73319}" destId="{E913FADB-3561-4823-AE69-01ED08E8AA41}" srcOrd="5" destOrd="0" parTransId="{0774B609-2018-4D5F-9621-7DF511138EB8}" sibTransId="{B65AA94D-CE38-40BC-996E-1C11757F3E93}"/>
    <dgm:cxn modelId="{0101F7DB-4211-463E-91A7-F6908D7E1431}" srcId="{A9ED73F9-7A2F-4EAA-AE85-7A82EF8E501D}" destId="{DD2074F7-D76F-47FB-8FC9-DE08A62E6AC6}" srcOrd="0" destOrd="0" parTransId="{187101B3-259F-4DFE-A4B7-75BFEB3DCF52}" sibTransId="{479A3402-9D68-4852-9EC3-3605F6681D27}"/>
    <dgm:cxn modelId="{BC58BEFA-4023-4069-9286-96D5452795EF}" type="presOf" srcId="{72471117-E229-4B22-9A80-066290374232}" destId="{1226A2FD-3C25-4C4B-8321-6DEEC4E272EC}" srcOrd="0" destOrd="0" presId="urn:microsoft.com/office/officeart/2017/3/layout/DropPinTimeline"/>
    <dgm:cxn modelId="{645478A6-65DB-44A5-87EE-B566B79BBEBB}" type="presParOf" srcId="{7298B02C-A154-417A-A8E2-D83CE482F309}" destId="{A213261E-9550-423D-89DA-E7AE37BD470D}" srcOrd="0" destOrd="0" presId="urn:microsoft.com/office/officeart/2017/3/layout/DropPinTimeline"/>
    <dgm:cxn modelId="{3F032E3F-9C74-4F00-B026-7474298DA1B3}" type="presParOf" srcId="{7298B02C-A154-417A-A8E2-D83CE482F309}" destId="{788F02BC-9DE5-4DF0-BFD3-D6DB2F7B2F6E}" srcOrd="1" destOrd="0" presId="urn:microsoft.com/office/officeart/2017/3/layout/DropPinTimeline"/>
    <dgm:cxn modelId="{A5AB9FDE-2CCF-47CA-ACEA-50560DD23DF8}" type="presParOf" srcId="{788F02BC-9DE5-4DF0-BFD3-D6DB2F7B2F6E}" destId="{A3A46E25-1081-40D4-A11F-D3ECE25AFC6A}" srcOrd="0" destOrd="0" presId="urn:microsoft.com/office/officeart/2017/3/layout/DropPinTimeline"/>
    <dgm:cxn modelId="{D8676EA9-E3CA-4A43-9A2E-97D412600720}" type="presParOf" srcId="{A3A46E25-1081-40D4-A11F-D3ECE25AFC6A}" destId="{F724371F-D26B-486E-AA7F-195A23515DDA}" srcOrd="0" destOrd="0" presId="urn:microsoft.com/office/officeart/2017/3/layout/DropPinTimeline"/>
    <dgm:cxn modelId="{54A33383-2FDD-437D-BCC3-F342066D837E}" type="presParOf" srcId="{A3A46E25-1081-40D4-A11F-D3ECE25AFC6A}" destId="{77643D60-2D69-46AB-9D9C-CDFA6E5CF219}" srcOrd="1" destOrd="0" presId="urn:microsoft.com/office/officeart/2017/3/layout/DropPinTimeline"/>
    <dgm:cxn modelId="{BBF64AEF-A7FB-45ED-B8AD-9EB6467EA08D}" type="presParOf" srcId="{77643D60-2D69-46AB-9D9C-CDFA6E5CF219}" destId="{52765DCF-3995-4608-8F94-F30816F8FEE5}" srcOrd="0" destOrd="0" presId="urn:microsoft.com/office/officeart/2017/3/layout/DropPinTimeline"/>
    <dgm:cxn modelId="{B695672D-A42D-4E87-9A9C-D2239C79BBA2}" type="presParOf" srcId="{77643D60-2D69-46AB-9D9C-CDFA6E5CF219}" destId="{999E3077-95AC-4E3E-9918-63559178B18E}" srcOrd="1" destOrd="0" presId="urn:microsoft.com/office/officeart/2017/3/layout/DropPinTimeline"/>
    <dgm:cxn modelId="{C923CC62-AB4D-435D-BFFB-31BD4098B93E}" type="presParOf" srcId="{A3A46E25-1081-40D4-A11F-D3ECE25AFC6A}" destId="{8083E6CC-C1FD-48F3-9003-C0312D54B77D}" srcOrd="2" destOrd="0" presId="urn:microsoft.com/office/officeart/2017/3/layout/DropPinTimeline"/>
    <dgm:cxn modelId="{630A6A95-FC47-4907-AD30-2F5D1DA63E81}" type="presParOf" srcId="{A3A46E25-1081-40D4-A11F-D3ECE25AFC6A}" destId="{060707E5-BE5B-4EBE-BD12-5BE30BB42DFD}" srcOrd="3" destOrd="0" presId="urn:microsoft.com/office/officeart/2017/3/layout/DropPinTimeline"/>
    <dgm:cxn modelId="{4DF98EB6-C704-4718-8E7F-E063B42AC678}" type="presParOf" srcId="{A3A46E25-1081-40D4-A11F-D3ECE25AFC6A}" destId="{B39D38BE-DE6F-4443-8988-8ED0395FC94D}" srcOrd="4" destOrd="0" presId="urn:microsoft.com/office/officeart/2017/3/layout/DropPinTimeline"/>
    <dgm:cxn modelId="{D7FC2339-BEDC-412A-9D10-AC67B27FB205}" type="presParOf" srcId="{A3A46E25-1081-40D4-A11F-D3ECE25AFC6A}" destId="{8AFC38DB-2FEF-428D-87DE-12305D2E97A0}" srcOrd="5" destOrd="0" presId="urn:microsoft.com/office/officeart/2017/3/layout/DropPinTimeline"/>
    <dgm:cxn modelId="{2C7156C8-40ED-4E2E-88DF-B0B2B4C4B2EA}" type="presParOf" srcId="{788F02BC-9DE5-4DF0-BFD3-D6DB2F7B2F6E}" destId="{111B07CB-3FAC-4123-BF69-3F7E99C02766}" srcOrd="1" destOrd="0" presId="urn:microsoft.com/office/officeart/2017/3/layout/DropPinTimeline"/>
    <dgm:cxn modelId="{2E8AAC64-A2AC-4DE5-AD9B-E054BCB248DA}" type="presParOf" srcId="{788F02BC-9DE5-4DF0-BFD3-D6DB2F7B2F6E}" destId="{4E12185B-E8CC-401E-843F-3A3BCA7A2B89}" srcOrd="2" destOrd="0" presId="urn:microsoft.com/office/officeart/2017/3/layout/DropPinTimeline"/>
    <dgm:cxn modelId="{A522B950-995E-4FD6-8922-3F88F401A68B}" type="presParOf" srcId="{4E12185B-E8CC-401E-843F-3A3BCA7A2B89}" destId="{E9A67E43-731B-4DE1-9756-A91314918656}" srcOrd="0" destOrd="0" presId="urn:microsoft.com/office/officeart/2017/3/layout/DropPinTimeline"/>
    <dgm:cxn modelId="{61ED6D70-ADD6-436F-A03F-E5EDCB5EA931}" type="presParOf" srcId="{4E12185B-E8CC-401E-843F-3A3BCA7A2B89}" destId="{12B18B2C-48FC-4F78-A0C0-84D2E57C3AB3}" srcOrd="1" destOrd="0" presId="urn:microsoft.com/office/officeart/2017/3/layout/DropPinTimeline"/>
    <dgm:cxn modelId="{12A7CCD8-DB15-4FC0-9200-1701DEDF2767}" type="presParOf" srcId="{12B18B2C-48FC-4F78-A0C0-84D2E57C3AB3}" destId="{5FCBCBA3-A97A-4A71-9F23-54593035AD41}" srcOrd="0" destOrd="0" presId="urn:microsoft.com/office/officeart/2017/3/layout/DropPinTimeline"/>
    <dgm:cxn modelId="{56C10A2D-16A4-424D-9611-C50D06C11E4A}" type="presParOf" srcId="{12B18B2C-48FC-4F78-A0C0-84D2E57C3AB3}" destId="{2CD53D1F-3037-42C9-9A67-60C0B2A3CD40}" srcOrd="1" destOrd="0" presId="urn:microsoft.com/office/officeart/2017/3/layout/DropPinTimeline"/>
    <dgm:cxn modelId="{10CB10F0-7FF3-4162-B67B-E0C2DB0584B5}" type="presParOf" srcId="{4E12185B-E8CC-401E-843F-3A3BCA7A2B89}" destId="{C6472A88-9BE8-4532-8B0C-A3C29CA74026}" srcOrd="2" destOrd="0" presId="urn:microsoft.com/office/officeart/2017/3/layout/DropPinTimeline"/>
    <dgm:cxn modelId="{CF83862C-5779-4A87-9736-D2F4817EE7C9}" type="presParOf" srcId="{4E12185B-E8CC-401E-843F-3A3BCA7A2B89}" destId="{3B007129-46E5-4F65-83A8-BD3FCFB23FE6}" srcOrd="3" destOrd="0" presId="urn:microsoft.com/office/officeart/2017/3/layout/DropPinTimeline"/>
    <dgm:cxn modelId="{BCCFADE6-8E4F-4FD1-B9AB-0428DB037846}" type="presParOf" srcId="{4E12185B-E8CC-401E-843F-3A3BCA7A2B89}" destId="{DAE51BA3-5DC2-43B8-AF2B-51B85B7F21C7}" srcOrd="4" destOrd="0" presId="urn:microsoft.com/office/officeart/2017/3/layout/DropPinTimeline"/>
    <dgm:cxn modelId="{5714F778-D851-4857-A603-C8BC7FFFD2F6}" type="presParOf" srcId="{4E12185B-E8CC-401E-843F-3A3BCA7A2B89}" destId="{C1F0FA50-EB02-49F4-9503-38F24CBD501F}" srcOrd="5" destOrd="0" presId="urn:microsoft.com/office/officeart/2017/3/layout/DropPinTimeline"/>
    <dgm:cxn modelId="{5363151B-E4B9-43B5-BB0D-051B59CC4D75}" type="presParOf" srcId="{788F02BC-9DE5-4DF0-BFD3-D6DB2F7B2F6E}" destId="{A8AD64C3-3FDB-4417-A1A5-63D5DF0F4E58}" srcOrd="3" destOrd="0" presId="urn:microsoft.com/office/officeart/2017/3/layout/DropPinTimeline"/>
    <dgm:cxn modelId="{AC8C63B7-76B5-4EDE-8AB0-646CE6F6BD80}" type="presParOf" srcId="{788F02BC-9DE5-4DF0-BFD3-D6DB2F7B2F6E}" destId="{679A0982-C2B5-4F69-9E0B-077DFA6AC2CF}" srcOrd="4" destOrd="0" presId="urn:microsoft.com/office/officeart/2017/3/layout/DropPinTimeline"/>
    <dgm:cxn modelId="{00985E5C-A4C2-4DAC-8734-4172525D13A4}" type="presParOf" srcId="{679A0982-C2B5-4F69-9E0B-077DFA6AC2CF}" destId="{EB6F3F94-D85B-4279-8BAD-CC9689AB3398}" srcOrd="0" destOrd="0" presId="urn:microsoft.com/office/officeart/2017/3/layout/DropPinTimeline"/>
    <dgm:cxn modelId="{14F24D0E-9613-4D66-B550-41E82B52529A}" type="presParOf" srcId="{679A0982-C2B5-4F69-9E0B-077DFA6AC2CF}" destId="{32ADB578-C623-4888-A25C-E788595BFEC7}" srcOrd="1" destOrd="0" presId="urn:microsoft.com/office/officeart/2017/3/layout/DropPinTimeline"/>
    <dgm:cxn modelId="{23BCF6B4-6EF1-428F-ACFF-8EB312F0E798}" type="presParOf" srcId="{32ADB578-C623-4888-A25C-E788595BFEC7}" destId="{ED315AEB-D9D9-4696-AF16-D70D52295F83}" srcOrd="0" destOrd="0" presId="urn:microsoft.com/office/officeart/2017/3/layout/DropPinTimeline"/>
    <dgm:cxn modelId="{ED9A96D3-B70A-45D1-B377-6C1219A30567}" type="presParOf" srcId="{32ADB578-C623-4888-A25C-E788595BFEC7}" destId="{7E2960B7-89C8-4DE4-8817-B4F44FF7B98A}" srcOrd="1" destOrd="0" presId="urn:microsoft.com/office/officeart/2017/3/layout/DropPinTimeline"/>
    <dgm:cxn modelId="{81C11110-6265-48FC-8F9E-E93D042049F9}" type="presParOf" srcId="{679A0982-C2B5-4F69-9E0B-077DFA6AC2CF}" destId="{9DF03BEB-6BEF-487B-8FB6-4E17244EDEBF}" srcOrd="2" destOrd="0" presId="urn:microsoft.com/office/officeart/2017/3/layout/DropPinTimeline"/>
    <dgm:cxn modelId="{B0008E85-4D33-4EBF-9F0F-E0176A161165}" type="presParOf" srcId="{679A0982-C2B5-4F69-9E0B-077DFA6AC2CF}" destId="{9B4C1D49-F4E8-4736-A813-C35311CD935C}" srcOrd="3" destOrd="0" presId="urn:microsoft.com/office/officeart/2017/3/layout/DropPinTimeline"/>
    <dgm:cxn modelId="{A905881A-51EB-4968-A365-7C4B8B76F2ED}" type="presParOf" srcId="{679A0982-C2B5-4F69-9E0B-077DFA6AC2CF}" destId="{9644D24A-0EAA-4F2D-8819-AD55E70DB8DE}" srcOrd="4" destOrd="0" presId="urn:microsoft.com/office/officeart/2017/3/layout/DropPinTimeline"/>
    <dgm:cxn modelId="{80122B4D-57A4-4D0A-83F4-93DFD0FAC7BC}" type="presParOf" srcId="{679A0982-C2B5-4F69-9E0B-077DFA6AC2CF}" destId="{3E0A7BBB-BEB9-446E-A09C-E0B47E72C6FE}" srcOrd="5" destOrd="0" presId="urn:microsoft.com/office/officeart/2017/3/layout/DropPinTimeline"/>
    <dgm:cxn modelId="{8B2104B6-4288-4A23-AD91-A73D0317623C}" type="presParOf" srcId="{788F02BC-9DE5-4DF0-BFD3-D6DB2F7B2F6E}" destId="{C56D1104-2805-4ABA-BD8A-BB600E6A9227}" srcOrd="5" destOrd="0" presId="urn:microsoft.com/office/officeart/2017/3/layout/DropPinTimeline"/>
    <dgm:cxn modelId="{7C304B3D-2F2B-4E96-91E5-FD4837FDA5E5}" type="presParOf" srcId="{788F02BC-9DE5-4DF0-BFD3-D6DB2F7B2F6E}" destId="{822568AF-F6C6-4D1A-A1B7-737612AED8F9}" srcOrd="6" destOrd="0" presId="urn:microsoft.com/office/officeart/2017/3/layout/DropPinTimeline"/>
    <dgm:cxn modelId="{8C78216D-E109-4BE4-882A-423E7D8EF125}" type="presParOf" srcId="{822568AF-F6C6-4D1A-A1B7-737612AED8F9}" destId="{B5511577-1CE6-472A-8E9B-A20A9C301617}" srcOrd="0" destOrd="0" presId="urn:microsoft.com/office/officeart/2017/3/layout/DropPinTimeline"/>
    <dgm:cxn modelId="{A9DFD60D-7903-47CB-9C47-3C8165FE687D}" type="presParOf" srcId="{822568AF-F6C6-4D1A-A1B7-737612AED8F9}" destId="{33A2B634-BCBB-46E6-B3BA-B6E94D991ACC}" srcOrd="1" destOrd="0" presId="urn:microsoft.com/office/officeart/2017/3/layout/DropPinTimeline"/>
    <dgm:cxn modelId="{47D93A04-8E34-427C-B76C-7F324EBC4159}" type="presParOf" srcId="{33A2B634-BCBB-46E6-B3BA-B6E94D991ACC}" destId="{CE2C7F74-222B-490D-B1A2-459D91A1B853}" srcOrd="0" destOrd="0" presId="urn:microsoft.com/office/officeart/2017/3/layout/DropPinTimeline"/>
    <dgm:cxn modelId="{A67F8EAA-AA12-467C-BEE7-D311C2FB14C9}" type="presParOf" srcId="{33A2B634-BCBB-46E6-B3BA-B6E94D991ACC}" destId="{BD6DA9ED-AEEB-4822-8959-971AA3E29B61}" srcOrd="1" destOrd="0" presId="urn:microsoft.com/office/officeart/2017/3/layout/DropPinTimeline"/>
    <dgm:cxn modelId="{EF45CFB0-CE0B-474A-9974-2CFBE2824527}" type="presParOf" srcId="{822568AF-F6C6-4D1A-A1B7-737612AED8F9}" destId="{67388CB6-C1B3-4B13-9BD8-8D72AF637006}" srcOrd="2" destOrd="0" presId="urn:microsoft.com/office/officeart/2017/3/layout/DropPinTimeline"/>
    <dgm:cxn modelId="{49446F4B-28B5-4DF8-94B5-57B1CA920F34}" type="presParOf" srcId="{822568AF-F6C6-4D1A-A1B7-737612AED8F9}" destId="{7C2CC674-6CE3-485C-A7BF-A7FF33357227}" srcOrd="3" destOrd="0" presId="urn:microsoft.com/office/officeart/2017/3/layout/DropPinTimeline"/>
    <dgm:cxn modelId="{449F0222-CB05-4D75-A704-454E6E46B27D}" type="presParOf" srcId="{822568AF-F6C6-4D1A-A1B7-737612AED8F9}" destId="{EBD226EB-3FC6-4E29-A02B-9546559CD658}" srcOrd="4" destOrd="0" presId="urn:microsoft.com/office/officeart/2017/3/layout/DropPinTimeline"/>
    <dgm:cxn modelId="{80E450DB-91D6-4D28-AAA9-7A660FC37130}" type="presParOf" srcId="{822568AF-F6C6-4D1A-A1B7-737612AED8F9}" destId="{24343938-6AB7-4C67-BA0E-35B498041E52}" srcOrd="5" destOrd="0" presId="urn:microsoft.com/office/officeart/2017/3/layout/DropPinTimeline"/>
    <dgm:cxn modelId="{823D1D4C-242B-4AA3-9FF3-12D580836964}" type="presParOf" srcId="{788F02BC-9DE5-4DF0-BFD3-D6DB2F7B2F6E}" destId="{F863656F-DB27-4A0F-9938-308D69DE9F7F}" srcOrd="7" destOrd="0" presId="urn:microsoft.com/office/officeart/2017/3/layout/DropPinTimeline"/>
    <dgm:cxn modelId="{EBF45B2B-EC45-42D1-AA15-C1865A5D9DCF}" type="presParOf" srcId="{788F02BC-9DE5-4DF0-BFD3-D6DB2F7B2F6E}" destId="{5DDC251C-DAC2-4C9B-BB94-F09CF7554CFD}" srcOrd="8" destOrd="0" presId="urn:microsoft.com/office/officeart/2017/3/layout/DropPinTimeline"/>
    <dgm:cxn modelId="{BD43E1B2-9F50-4C3E-ACBC-A3F27CBC893C}" type="presParOf" srcId="{5DDC251C-DAC2-4C9B-BB94-F09CF7554CFD}" destId="{E8F52C4C-75BE-4172-B87A-1F1CF3C3AA9E}" srcOrd="0" destOrd="0" presId="urn:microsoft.com/office/officeart/2017/3/layout/DropPinTimeline"/>
    <dgm:cxn modelId="{2D8B8E85-4568-4F89-A3C4-4E96BF0FFAFE}" type="presParOf" srcId="{5DDC251C-DAC2-4C9B-BB94-F09CF7554CFD}" destId="{EE35F9F1-D877-488E-8EA2-8137158EEC91}" srcOrd="1" destOrd="0" presId="urn:microsoft.com/office/officeart/2017/3/layout/DropPinTimeline"/>
    <dgm:cxn modelId="{2A65B643-617B-4BBD-BDC2-21DD401F6343}" type="presParOf" srcId="{EE35F9F1-D877-488E-8EA2-8137158EEC91}" destId="{5D9C55FF-B81F-42BE-806F-1FC6439666C3}" srcOrd="0" destOrd="0" presId="urn:microsoft.com/office/officeart/2017/3/layout/DropPinTimeline"/>
    <dgm:cxn modelId="{C0B06E36-5401-4933-9C0D-68F89E2742D8}" type="presParOf" srcId="{EE35F9F1-D877-488E-8EA2-8137158EEC91}" destId="{05A89D87-EDEA-4F83-BC39-280FA3B75A8B}" srcOrd="1" destOrd="0" presId="urn:microsoft.com/office/officeart/2017/3/layout/DropPinTimeline"/>
    <dgm:cxn modelId="{A4B3E0F8-9F56-4A7E-8E04-B0500A706166}" type="presParOf" srcId="{5DDC251C-DAC2-4C9B-BB94-F09CF7554CFD}" destId="{C21AE208-838D-4EBE-9A8F-F5519338452B}" srcOrd="2" destOrd="0" presId="urn:microsoft.com/office/officeart/2017/3/layout/DropPinTimeline"/>
    <dgm:cxn modelId="{BAD34094-687B-44A6-A235-1C183A6775A0}" type="presParOf" srcId="{5DDC251C-DAC2-4C9B-BB94-F09CF7554CFD}" destId="{1226A2FD-3C25-4C4B-8321-6DEEC4E272EC}" srcOrd="3" destOrd="0" presId="urn:microsoft.com/office/officeart/2017/3/layout/DropPinTimeline"/>
    <dgm:cxn modelId="{FD7F36E0-350E-4324-BDBD-4D5667A6DDE9}" type="presParOf" srcId="{5DDC251C-DAC2-4C9B-BB94-F09CF7554CFD}" destId="{CD090640-2A35-45E8-A94A-29E14DFA888C}" srcOrd="4" destOrd="0" presId="urn:microsoft.com/office/officeart/2017/3/layout/DropPinTimeline"/>
    <dgm:cxn modelId="{0312C01D-930F-4B14-91E4-46125AFB9D8D}" type="presParOf" srcId="{5DDC251C-DAC2-4C9B-BB94-F09CF7554CFD}" destId="{C9F97637-10B8-4B2A-A3BB-271FF4D517A1}" srcOrd="5" destOrd="0" presId="urn:microsoft.com/office/officeart/2017/3/layout/DropPinTimeline"/>
    <dgm:cxn modelId="{D0A1F60A-32AF-473A-8747-D2C2D95A2828}" type="presParOf" srcId="{788F02BC-9DE5-4DF0-BFD3-D6DB2F7B2F6E}" destId="{699010C9-BD8A-4584-857A-15062A225881}" srcOrd="9" destOrd="0" presId="urn:microsoft.com/office/officeart/2017/3/layout/DropPinTimeline"/>
    <dgm:cxn modelId="{1E7EDD2A-D491-42D8-99B7-E30B6488CD76}" type="presParOf" srcId="{788F02BC-9DE5-4DF0-BFD3-D6DB2F7B2F6E}" destId="{4128DC8F-459C-4785-A827-1220FE076E50}" srcOrd="10" destOrd="0" presId="urn:microsoft.com/office/officeart/2017/3/layout/DropPinTimeline"/>
    <dgm:cxn modelId="{32AA8C98-4355-424C-8EB3-0CA1B9626E18}" type="presParOf" srcId="{4128DC8F-459C-4785-A827-1220FE076E50}" destId="{F4FB482C-D2BC-40C5-8DEB-5B8F8E10C455}" srcOrd="0" destOrd="0" presId="urn:microsoft.com/office/officeart/2017/3/layout/DropPinTimeline"/>
    <dgm:cxn modelId="{C57C9306-CE8C-42EF-A3B0-9E883507498D}" type="presParOf" srcId="{4128DC8F-459C-4785-A827-1220FE076E50}" destId="{D52E9479-1610-4B42-8631-BC81E30154B7}" srcOrd="1" destOrd="0" presId="urn:microsoft.com/office/officeart/2017/3/layout/DropPinTimeline"/>
    <dgm:cxn modelId="{4F057AD1-7D02-4B31-B439-119FD949D954}" type="presParOf" srcId="{D52E9479-1610-4B42-8631-BC81E30154B7}" destId="{83EE9667-FC6B-4C53-AD78-4C27AAA258E0}" srcOrd="0" destOrd="0" presId="urn:microsoft.com/office/officeart/2017/3/layout/DropPinTimeline"/>
    <dgm:cxn modelId="{89E59144-3D16-43C5-BDE4-3E30356D2DAF}" type="presParOf" srcId="{D52E9479-1610-4B42-8631-BC81E30154B7}" destId="{D49BBC84-874B-416C-88C1-38A813F49BED}" srcOrd="1" destOrd="0" presId="urn:microsoft.com/office/officeart/2017/3/layout/DropPinTimeline"/>
    <dgm:cxn modelId="{5392A5C8-CE77-456A-958C-EA7BCA628022}" type="presParOf" srcId="{4128DC8F-459C-4785-A827-1220FE076E50}" destId="{8845A5D6-DC1C-4A03-9DFB-67A8F9A499C9}" srcOrd="2" destOrd="0" presId="urn:microsoft.com/office/officeart/2017/3/layout/DropPinTimeline"/>
    <dgm:cxn modelId="{2074B1B5-123D-4663-A831-E5271EE05F57}" type="presParOf" srcId="{4128DC8F-459C-4785-A827-1220FE076E50}" destId="{E847BA32-E1CB-4055-9A9B-4658395E3383}" srcOrd="3" destOrd="0" presId="urn:microsoft.com/office/officeart/2017/3/layout/DropPinTimeline"/>
    <dgm:cxn modelId="{1DDE4326-384D-49D8-909F-24B13ACFD08F}" type="presParOf" srcId="{4128DC8F-459C-4785-A827-1220FE076E50}" destId="{13C66507-A160-4673-BA05-88D58D239C7F}" srcOrd="4" destOrd="0" presId="urn:microsoft.com/office/officeart/2017/3/layout/DropPinTimeline"/>
    <dgm:cxn modelId="{E0BD8AB4-D16E-4429-985F-A01B7C82FD31}" type="presParOf" srcId="{4128DC8F-459C-4785-A827-1220FE076E50}" destId="{89A2F48B-ABD7-4461-A68B-F068960559C6}"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DCC24-E7D8-449E-9CEA-17851B72786E}">
      <dsp:nvSpPr>
        <dsp:cNvPr id="0" name=""/>
        <dsp:cNvSpPr/>
      </dsp:nvSpPr>
      <dsp:spPr>
        <a:xfrm>
          <a:off x="0" y="117957"/>
          <a:ext cx="2938860" cy="176331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1 </a:t>
          </a:r>
          <a:r>
            <a:rPr lang="en-GB" sz="2400" b="0" i="1" kern="1200"/>
            <a:t>Introduction to Brain Computer Interface</a:t>
          </a:r>
          <a:endParaRPr lang="en-US" sz="2400" kern="1200"/>
        </a:p>
      </dsp:txBody>
      <dsp:txXfrm>
        <a:off x="0" y="117957"/>
        <a:ext cx="2938860" cy="1763316"/>
      </dsp:txXfrm>
    </dsp:sp>
    <dsp:sp modelId="{6632B0B7-FFB7-4086-95E7-2F9EBAC4C7AE}">
      <dsp:nvSpPr>
        <dsp:cNvPr id="0" name=""/>
        <dsp:cNvSpPr/>
      </dsp:nvSpPr>
      <dsp:spPr>
        <a:xfrm>
          <a:off x="3232745" y="117957"/>
          <a:ext cx="2938860" cy="1763316"/>
        </a:xfrm>
        <a:prstGeom prst="rect">
          <a:avLst/>
        </a:prstGeom>
        <a:solidFill>
          <a:schemeClr val="accent2">
            <a:hueOff val="270963"/>
            <a:satOff val="-1326"/>
            <a:lumOff val="74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2</a:t>
          </a:r>
          <a:r>
            <a:rPr lang="en-GB" sz="2400" b="0" i="0" kern="1200"/>
            <a:t> </a:t>
          </a:r>
          <a:r>
            <a:rPr lang="en-GB" sz="2400" b="0" i="1" kern="1200"/>
            <a:t>Introduction to Basic Neuroscience</a:t>
          </a:r>
          <a:endParaRPr lang="en-US" sz="2400" kern="1200"/>
        </a:p>
      </dsp:txBody>
      <dsp:txXfrm>
        <a:off x="3232745" y="117957"/>
        <a:ext cx="2938860" cy="1763316"/>
      </dsp:txXfrm>
    </dsp:sp>
    <dsp:sp modelId="{F4A91FCE-B77B-4086-9DE8-68ED54ABA9F4}">
      <dsp:nvSpPr>
        <dsp:cNvPr id="0" name=""/>
        <dsp:cNvSpPr/>
      </dsp:nvSpPr>
      <dsp:spPr>
        <a:xfrm>
          <a:off x="6465492" y="117957"/>
          <a:ext cx="2938860" cy="1763316"/>
        </a:xfrm>
        <a:prstGeom prst="rect">
          <a:avLst/>
        </a:prstGeom>
        <a:solidFill>
          <a:schemeClr val="accent2">
            <a:hueOff val="541926"/>
            <a:satOff val="-2653"/>
            <a:lumOff val="14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3</a:t>
          </a:r>
          <a:r>
            <a:rPr lang="en-GB" sz="2400" b="0" i="0" kern="1200"/>
            <a:t> </a:t>
          </a:r>
          <a:r>
            <a:rPr lang="en-GB" sz="2400" b="0" i="1" kern="1200"/>
            <a:t>Modelling and Recoding of the Brain Signals</a:t>
          </a:r>
          <a:endParaRPr lang="en-US" sz="2400" kern="1200"/>
        </a:p>
      </dsp:txBody>
      <dsp:txXfrm>
        <a:off x="6465492" y="117957"/>
        <a:ext cx="2938860" cy="1763316"/>
      </dsp:txXfrm>
    </dsp:sp>
    <dsp:sp modelId="{78468053-39DE-4D61-8318-003653F6CEF4}">
      <dsp:nvSpPr>
        <dsp:cNvPr id="0" name=""/>
        <dsp:cNvSpPr/>
      </dsp:nvSpPr>
      <dsp:spPr>
        <a:xfrm>
          <a:off x="0" y="2175159"/>
          <a:ext cx="2938860" cy="1763316"/>
        </a:xfrm>
        <a:prstGeom prst="rect">
          <a:avLst/>
        </a:prstGeom>
        <a:solidFill>
          <a:schemeClr val="accent2">
            <a:hueOff val="812888"/>
            <a:satOff val="-3979"/>
            <a:lumOff val="223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4</a:t>
          </a:r>
          <a:r>
            <a:rPr lang="en-GB" sz="2400" b="0" i="0" kern="1200"/>
            <a:t> </a:t>
          </a:r>
          <a:r>
            <a:rPr lang="en-GB" sz="2400" b="0" i="1" kern="1200"/>
            <a:t>Signal processing</a:t>
          </a:r>
          <a:endParaRPr lang="en-US" sz="2400" kern="1200"/>
        </a:p>
      </dsp:txBody>
      <dsp:txXfrm>
        <a:off x="0" y="2175159"/>
        <a:ext cx="2938860" cy="1763316"/>
      </dsp:txXfrm>
    </dsp:sp>
    <dsp:sp modelId="{0CA30407-45EC-4367-95AE-E1A8588BA836}">
      <dsp:nvSpPr>
        <dsp:cNvPr id="0" name=""/>
        <dsp:cNvSpPr/>
      </dsp:nvSpPr>
      <dsp:spPr>
        <a:xfrm>
          <a:off x="3232746" y="2175160"/>
          <a:ext cx="2938860" cy="1763316"/>
        </a:xfrm>
        <a:prstGeom prst="rect">
          <a:avLst/>
        </a:prstGeom>
        <a:solidFill>
          <a:schemeClr val="accent2">
            <a:hueOff val="1083851"/>
            <a:satOff val="-5306"/>
            <a:lumOff val="29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5</a:t>
          </a:r>
          <a:r>
            <a:rPr lang="en-GB" sz="2400" b="0" i="0" kern="1200"/>
            <a:t> </a:t>
          </a:r>
          <a:r>
            <a:rPr lang="en-GB" sz="2400" b="0" i="1" kern="1200"/>
            <a:t>Signal Analysis using Machine Learning Approaches</a:t>
          </a:r>
          <a:r>
            <a:rPr lang="en-GB" sz="2400" b="0" i="0" kern="1200"/>
            <a:t> </a:t>
          </a:r>
          <a:endParaRPr lang="en-US" sz="2400" kern="1200"/>
        </a:p>
      </dsp:txBody>
      <dsp:txXfrm>
        <a:off x="3232746" y="2175160"/>
        <a:ext cx="2938860" cy="1763316"/>
      </dsp:txXfrm>
    </dsp:sp>
    <dsp:sp modelId="{F0B8A783-CD05-42B0-97A0-CC3489F23E7A}">
      <dsp:nvSpPr>
        <dsp:cNvPr id="0" name=""/>
        <dsp:cNvSpPr/>
      </dsp:nvSpPr>
      <dsp:spPr>
        <a:xfrm>
          <a:off x="6465492" y="2175160"/>
          <a:ext cx="2938860" cy="1763316"/>
        </a:xfrm>
        <a:prstGeom prst="rect">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i="0" kern="1200"/>
            <a:t>Unit – 6</a:t>
          </a:r>
          <a:r>
            <a:rPr lang="en-GB" sz="2400" b="0" i="0" kern="1200"/>
            <a:t> </a:t>
          </a:r>
          <a:r>
            <a:rPr lang="en-GB" sz="2400" b="0" i="1" kern="1200"/>
            <a:t>BCI Applications</a:t>
          </a:r>
          <a:endParaRPr lang="en-US" sz="2400" kern="1200"/>
        </a:p>
      </dsp:txBody>
      <dsp:txXfrm>
        <a:off x="6465492" y="2175160"/>
        <a:ext cx="2938860" cy="1763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A0A4D-34CD-4130-806D-3F31EDD0372B}">
      <dsp:nvSpPr>
        <dsp:cNvPr id="0" name=""/>
        <dsp:cNvSpPr/>
      </dsp:nvSpPr>
      <dsp:spPr>
        <a:xfrm>
          <a:off x="402550" y="1992"/>
          <a:ext cx="3034531" cy="1820718"/>
        </a:xfrm>
        <a:prstGeom prst="rect">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Potential for restoring lost sensory and motor function</a:t>
          </a:r>
        </a:p>
      </dsp:txBody>
      <dsp:txXfrm>
        <a:off x="402550" y="1992"/>
        <a:ext cx="3034531" cy="1820718"/>
      </dsp:txXfrm>
    </dsp:sp>
    <dsp:sp modelId="{4F23C586-9A27-4C1B-AAC0-EC501D037FF1}">
      <dsp:nvSpPr>
        <dsp:cNvPr id="0" name=""/>
        <dsp:cNvSpPr/>
      </dsp:nvSpPr>
      <dsp:spPr>
        <a:xfrm>
          <a:off x="3740534" y="1992"/>
          <a:ext cx="3034531" cy="1820718"/>
        </a:xfrm>
        <a:prstGeom prst="rect">
          <a:avLst/>
        </a:prstGeom>
        <a:solidFill>
          <a:schemeClr val="accent2">
            <a:hueOff val="270963"/>
            <a:satOff val="-1326"/>
            <a:lumOff val="74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To control prosthetic devices such as prosthetic arms or legs for amputees and patients with spinal-cord injuries</a:t>
          </a:r>
        </a:p>
      </dsp:txBody>
      <dsp:txXfrm>
        <a:off x="3740534" y="1992"/>
        <a:ext cx="3034531" cy="1820718"/>
      </dsp:txXfrm>
    </dsp:sp>
    <dsp:sp modelId="{247D43D6-E93C-4326-95E7-2203F49FFD27}">
      <dsp:nvSpPr>
        <dsp:cNvPr id="0" name=""/>
        <dsp:cNvSpPr/>
      </dsp:nvSpPr>
      <dsp:spPr>
        <a:xfrm>
          <a:off x="7078518" y="1992"/>
          <a:ext cx="3034531" cy="1820718"/>
        </a:xfrm>
        <a:prstGeom prst="rect">
          <a:avLst/>
        </a:prstGeom>
        <a:solidFill>
          <a:schemeClr val="accent2">
            <a:hueOff val="541926"/>
            <a:satOff val="-2653"/>
            <a:lumOff val="149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Wheelchairs for paralyzed individuals</a:t>
          </a:r>
        </a:p>
      </dsp:txBody>
      <dsp:txXfrm>
        <a:off x="7078518" y="1992"/>
        <a:ext cx="3034531" cy="1820718"/>
      </dsp:txXfrm>
    </dsp:sp>
    <dsp:sp modelId="{3ACC9EDF-5D07-400E-A73A-5660D2DABE6D}">
      <dsp:nvSpPr>
        <dsp:cNvPr id="0" name=""/>
        <dsp:cNvSpPr/>
      </dsp:nvSpPr>
      <dsp:spPr>
        <a:xfrm>
          <a:off x="402550" y="2126164"/>
          <a:ext cx="3034531" cy="1820718"/>
        </a:xfrm>
        <a:prstGeom prst="rect">
          <a:avLst/>
        </a:prstGeom>
        <a:solidFill>
          <a:schemeClr val="accent2">
            <a:hueOff val="812888"/>
            <a:satOff val="-3979"/>
            <a:lumOff val="223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Cursors and word spellers for communication by locked-in patients</a:t>
          </a:r>
        </a:p>
      </dsp:txBody>
      <dsp:txXfrm>
        <a:off x="402550" y="2126164"/>
        <a:ext cx="3034531" cy="1820718"/>
      </dsp:txXfrm>
    </dsp:sp>
    <dsp:sp modelId="{B4C64B4A-D513-450B-A927-6197CAFCF02E}">
      <dsp:nvSpPr>
        <dsp:cNvPr id="0" name=""/>
        <dsp:cNvSpPr/>
      </dsp:nvSpPr>
      <dsp:spPr>
        <a:xfrm>
          <a:off x="3740534" y="2126164"/>
          <a:ext cx="3034531" cy="1820718"/>
        </a:xfrm>
        <a:prstGeom prst="rect">
          <a:avLst/>
        </a:prstGeom>
        <a:solidFill>
          <a:schemeClr val="accent2">
            <a:hueOff val="1083851"/>
            <a:satOff val="-5306"/>
            <a:lumOff val="29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Sensory prosthetic devices such as cochlear implant for the deaf, retinal implant for the blind</a:t>
          </a:r>
        </a:p>
      </dsp:txBody>
      <dsp:txXfrm>
        <a:off x="3740534" y="2126164"/>
        <a:ext cx="3034531" cy="1820718"/>
      </dsp:txXfrm>
    </dsp:sp>
    <dsp:sp modelId="{9DE84D0C-6DD1-471A-A18D-9001B2BFFA7D}">
      <dsp:nvSpPr>
        <dsp:cNvPr id="0" name=""/>
        <dsp:cNvSpPr/>
      </dsp:nvSpPr>
      <dsp:spPr>
        <a:xfrm>
          <a:off x="7078518" y="2126164"/>
          <a:ext cx="3034531" cy="1820718"/>
        </a:xfrm>
        <a:prstGeom prst="rect">
          <a:avLst/>
        </a:prstGeom>
        <a:solidFill>
          <a:schemeClr val="accent2">
            <a:hueOff val="1354814"/>
            <a:satOff val="-6632"/>
            <a:lumOff val="3725"/>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More recently, researchers have begun exploring BCIs for able-bodied individuals for a host of applications such as Game, Entertainment to robotic avatars, biometric identification and Education.</a:t>
          </a:r>
        </a:p>
      </dsp:txBody>
      <dsp:txXfrm>
        <a:off x="7078518" y="2126164"/>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B36A5-E6FD-42CB-BD37-53A2B4AD8826}">
      <dsp:nvSpPr>
        <dsp:cNvPr id="0" name=""/>
        <dsp:cNvSpPr/>
      </dsp:nvSpPr>
      <dsp:spPr>
        <a:xfrm>
          <a:off x="0" y="1841866"/>
          <a:ext cx="11799956" cy="0"/>
        </a:xfrm>
        <a:prstGeom prst="line">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C67E9F94-F542-4DED-8A03-A461303DE244}">
      <dsp:nvSpPr>
        <dsp:cNvPr id="0" name=""/>
        <dsp:cNvSpPr/>
      </dsp:nvSpPr>
      <dsp:spPr>
        <a:xfrm rot="8100000">
          <a:off x="64686" y="424478"/>
          <a:ext cx="270898" cy="270898"/>
        </a:xfrm>
        <a:prstGeom prst="teardrop">
          <a:avLst>
            <a:gd name="adj" fmla="val 115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A41C6A-CD39-4DEA-97DF-6D5ECA1E3E7D}">
      <dsp:nvSpPr>
        <dsp:cNvPr id="0" name=""/>
        <dsp:cNvSpPr/>
      </dsp:nvSpPr>
      <dsp:spPr>
        <a:xfrm>
          <a:off x="94780" y="454572"/>
          <a:ext cx="210709" cy="2107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D544D2D-1D77-4C3B-84D9-4C2D5A914C71}">
      <dsp:nvSpPr>
        <dsp:cNvPr id="0" name=""/>
        <dsp:cNvSpPr/>
      </dsp:nvSpPr>
      <dsp:spPr>
        <a:xfrm>
          <a:off x="391689" y="751481"/>
          <a:ext cx="3266268" cy="109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Electrical impulses from a living brain of a rabbit and monkey were recorded for the first time by Richard Caton</a:t>
          </a:r>
        </a:p>
      </dsp:txBody>
      <dsp:txXfrm>
        <a:off x="391689" y="751481"/>
        <a:ext cx="3266268" cy="1090384"/>
      </dsp:txXfrm>
    </dsp:sp>
    <dsp:sp modelId="{8B8E8A51-B4CA-450E-BB48-D959393FA3F2}">
      <dsp:nvSpPr>
        <dsp:cNvPr id="0" name=""/>
        <dsp:cNvSpPr/>
      </dsp:nvSpPr>
      <dsp:spPr>
        <a:xfrm>
          <a:off x="391689" y="368373"/>
          <a:ext cx="3266268" cy="38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1875</a:t>
          </a:r>
        </a:p>
      </dsp:txBody>
      <dsp:txXfrm>
        <a:off x="391689" y="368373"/>
        <a:ext cx="3266268" cy="383108"/>
      </dsp:txXfrm>
    </dsp:sp>
    <dsp:sp modelId="{CC6C51D5-C3B6-4C36-B6C6-9939397F837D}">
      <dsp:nvSpPr>
        <dsp:cNvPr id="0" name=""/>
        <dsp:cNvSpPr/>
      </dsp:nvSpPr>
      <dsp:spPr>
        <a:xfrm>
          <a:off x="200135" y="751481"/>
          <a:ext cx="0" cy="10903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E50EAEA-6A79-4140-AF8D-FEFF58E48156}">
      <dsp:nvSpPr>
        <dsp:cNvPr id="0" name=""/>
        <dsp:cNvSpPr/>
      </dsp:nvSpPr>
      <dsp:spPr>
        <a:xfrm>
          <a:off x="165655" y="1807386"/>
          <a:ext cx="68959" cy="6895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09BD8-C856-4AE5-B066-DA706B92686A}">
      <dsp:nvSpPr>
        <dsp:cNvPr id="0" name=""/>
        <dsp:cNvSpPr/>
      </dsp:nvSpPr>
      <dsp:spPr>
        <a:xfrm rot="18900000">
          <a:off x="2026568" y="2988356"/>
          <a:ext cx="270898" cy="270898"/>
        </a:xfrm>
        <a:prstGeom prst="teardrop">
          <a:avLst>
            <a:gd name="adj" fmla="val 115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081AD-DC34-4620-8871-BDEF3A7CDA6A}">
      <dsp:nvSpPr>
        <dsp:cNvPr id="0" name=""/>
        <dsp:cNvSpPr/>
      </dsp:nvSpPr>
      <dsp:spPr>
        <a:xfrm>
          <a:off x="2056663" y="3018450"/>
          <a:ext cx="210709" cy="2107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AC4262-5A17-4E06-BB48-DE1BBAD7BF1B}">
      <dsp:nvSpPr>
        <dsp:cNvPr id="0" name=""/>
        <dsp:cNvSpPr/>
      </dsp:nvSpPr>
      <dsp:spPr>
        <a:xfrm>
          <a:off x="2353572" y="1841866"/>
          <a:ext cx="3266268" cy="109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Adolf Beck studied the brain activity of animals in response to sensory simulation</a:t>
          </a:r>
        </a:p>
      </dsp:txBody>
      <dsp:txXfrm>
        <a:off x="2353572" y="1841866"/>
        <a:ext cx="3266268" cy="1090384"/>
      </dsp:txXfrm>
    </dsp:sp>
    <dsp:sp modelId="{C27A8DD9-6F0D-428A-A2D4-CAC2FC7E5C8C}">
      <dsp:nvSpPr>
        <dsp:cNvPr id="0" name=""/>
        <dsp:cNvSpPr/>
      </dsp:nvSpPr>
      <dsp:spPr>
        <a:xfrm>
          <a:off x="2353572" y="2932251"/>
          <a:ext cx="3266268" cy="38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1890</a:t>
          </a:r>
        </a:p>
      </dsp:txBody>
      <dsp:txXfrm>
        <a:off x="2353572" y="2932251"/>
        <a:ext cx="3266268" cy="383108"/>
      </dsp:txXfrm>
    </dsp:sp>
    <dsp:sp modelId="{99A84C1A-749C-4034-8DB5-48982C03A283}">
      <dsp:nvSpPr>
        <dsp:cNvPr id="0" name=""/>
        <dsp:cNvSpPr/>
      </dsp:nvSpPr>
      <dsp:spPr>
        <a:xfrm>
          <a:off x="2162017" y="1841866"/>
          <a:ext cx="0" cy="10903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EDBFB60-5994-48B9-BBF8-F56FCB6A9E2F}">
      <dsp:nvSpPr>
        <dsp:cNvPr id="0" name=""/>
        <dsp:cNvSpPr/>
      </dsp:nvSpPr>
      <dsp:spPr>
        <a:xfrm>
          <a:off x="2127538" y="1807386"/>
          <a:ext cx="68959" cy="6895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79A24-AE3F-4E51-9FC4-E1324A512A05}">
      <dsp:nvSpPr>
        <dsp:cNvPr id="0" name=""/>
        <dsp:cNvSpPr/>
      </dsp:nvSpPr>
      <dsp:spPr>
        <a:xfrm rot="8100000">
          <a:off x="3988451" y="424478"/>
          <a:ext cx="270898" cy="270898"/>
        </a:xfrm>
        <a:prstGeom prst="teardrop">
          <a:avLst>
            <a:gd name="adj" fmla="val 115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08B792-A294-4B35-A70B-C85F5BB5B0EA}">
      <dsp:nvSpPr>
        <dsp:cNvPr id="0" name=""/>
        <dsp:cNvSpPr/>
      </dsp:nvSpPr>
      <dsp:spPr>
        <a:xfrm>
          <a:off x="4018545" y="454572"/>
          <a:ext cx="210709" cy="2107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EE5AF5-3667-4160-B71B-6500D61CE4E0}">
      <dsp:nvSpPr>
        <dsp:cNvPr id="0" name=""/>
        <dsp:cNvSpPr/>
      </dsp:nvSpPr>
      <dsp:spPr>
        <a:xfrm>
          <a:off x="4315454" y="751481"/>
          <a:ext cx="3266268" cy="109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t>Napoleon Cybulski studied the flow of electric current in muscles using his own capacitor. </a:t>
          </a:r>
        </a:p>
      </dsp:txBody>
      <dsp:txXfrm>
        <a:off x="4315454" y="751481"/>
        <a:ext cx="3266268" cy="1090384"/>
      </dsp:txXfrm>
    </dsp:sp>
    <dsp:sp modelId="{65361D68-6711-4199-B103-C05984FF65F3}">
      <dsp:nvSpPr>
        <dsp:cNvPr id="0" name=""/>
        <dsp:cNvSpPr/>
      </dsp:nvSpPr>
      <dsp:spPr>
        <a:xfrm>
          <a:off x="4315454" y="368373"/>
          <a:ext cx="3266268" cy="38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1913</a:t>
          </a:r>
        </a:p>
      </dsp:txBody>
      <dsp:txXfrm>
        <a:off x="4315454" y="368373"/>
        <a:ext cx="3266268" cy="383108"/>
      </dsp:txXfrm>
    </dsp:sp>
    <dsp:sp modelId="{465F8014-707A-47A8-8112-9E39D502EE91}">
      <dsp:nvSpPr>
        <dsp:cNvPr id="0" name=""/>
        <dsp:cNvSpPr/>
      </dsp:nvSpPr>
      <dsp:spPr>
        <a:xfrm>
          <a:off x="4123900" y="751481"/>
          <a:ext cx="0" cy="10903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B116546-F1A1-4492-97AB-E3D521B7C7E6}">
      <dsp:nvSpPr>
        <dsp:cNvPr id="0" name=""/>
        <dsp:cNvSpPr/>
      </dsp:nvSpPr>
      <dsp:spPr>
        <a:xfrm>
          <a:off x="4089420" y="1807386"/>
          <a:ext cx="68959" cy="6895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D4282-541A-433F-A746-F52D02C1A6E7}">
      <dsp:nvSpPr>
        <dsp:cNvPr id="0" name=""/>
        <dsp:cNvSpPr/>
      </dsp:nvSpPr>
      <dsp:spPr>
        <a:xfrm rot="18900000">
          <a:off x="5950333" y="2988356"/>
          <a:ext cx="270898" cy="270898"/>
        </a:xfrm>
        <a:prstGeom prst="teardrop">
          <a:avLst>
            <a:gd name="adj" fmla="val 115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9E92DA-ED45-4E14-95BE-38B48340977C}">
      <dsp:nvSpPr>
        <dsp:cNvPr id="0" name=""/>
        <dsp:cNvSpPr/>
      </dsp:nvSpPr>
      <dsp:spPr>
        <a:xfrm>
          <a:off x="5980427" y="3018450"/>
          <a:ext cx="210709" cy="2107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E81DA5B-EB72-4AF9-9BA1-C2C52A31A22D}">
      <dsp:nvSpPr>
        <dsp:cNvPr id="0" name=""/>
        <dsp:cNvSpPr/>
      </dsp:nvSpPr>
      <dsp:spPr>
        <a:xfrm>
          <a:off x="6277336" y="1841866"/>
          <a:ext cx="3266268" cy="109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t>Hans Berger recorded EEG signals from the lesion area of the human scalp for the first time using a Siemens double-coil galvanometer and non-polarized electrodes.</a:t>
          </a:r>
        </a:p>
      </dsp:txBody>
      <dsp:txXfrm>
        <a:off x="6277336" y="1841866"/>
        <a:ext cx="3266268" cy="1090384"/>
      </dsp:txXfrm>
    </dsp:sp>
    <dsp:sp modelId="{1B4E9C40-F6FC-428C-ACFB-B918D4D62B7A}">
      <dsp:nvSpPr>
        <dsp:cNvPr id="0" name=""/>
        <dsp:cNvSpPr/>
      </dsp:nvSpPr>
      <dsp:spPr>
        <a:xfrm>
          <a:off x="6277336" y="2932251"/>
          <a:ext cx="3266268" cy="38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t>1920</a:t>
          </a:r>
        </a:p>
      </dsp:txBody>
      <dsp:txXfrm>
        <a:off x="6277336" y="2932251"/>
        <a:ext cx="3266268" cy="383108"/>
      </dsp:txXfrm>
    </dsp:sp>
    <dsp:sp modelId="{74D801BE-FB2F-4DD3-8623-0A28295721F4}">
      <dsp:nvSpPr>
        <dsp:cNvPr id="0" name=""/>
        <dsp:cNvSpPr/>
      </dsp:nvSpPr>
      <dsp:spPr>
        <a:xfrm>
          <a:off x="6085782" y="1841866"/>
          <a:ext cx="0" cy="10903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8E28EEA-01A1-4C68-8656-E2F91A920CAE}">
      <dsp:nvSpPr>
        <dsp:cNvPr id="0" name=""/>
        <dsp:cNvSpPr/>
      </dsp:nvSpPr>
      <dsp:spPr>
        <a:xfrm>
          <a:off x="6050744" y="1807386"/>
          <a:ext cx="68959" cy="6895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1EEF3-7769-49A2-9EDE-F7A3F61B2BAB}">
      <dsp:nvSpPr>
        <dsp:cNvPr id="0" name=""/>
        <dsp:cNvSpPr/>
      </dsp:nvSpPr>
      <dsp:spPr>
        <a:xfrm rot="8100000">
          <a:off x="7912215" y="424478"/>
          <a:ext cx="270898" cy="270898"/>
        </a:xfrm>
        <a:prstGeom prst="teardrop">
          <a:avLst>
            <a:gd name="adj" fmla="val 115000"/>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4A3A46-6ABB-4D76-83CC-A58868000056}">
      <dsp:nvSpPr>
        <dsp:cNvPr id="0" name=""/>
        <dsp:cNvSpPr/>
      </dsp:nvSpPr>
      <dsp:spPr>
        <a:xfrm>
          <a:off x="7942310" y="454572"/>
          <a:ext cx="210709" cy="2107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C0607AD-7694-44BD-AAAB-02A7298F1DEE}">
      <dsp:nvSpPr>
        <dsp:cNvPr id="0" name=""/>
        <dsp:cNvSpPr/>
      </dsp:nvSpPr>
      <dsp:spPr>
        <a:xfrm>
          <a:off x="8239219" y="751481"/>
          <a:ext cx="3266268" cy="109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b="0" i="0" u="none" strike="noStrike" kern="1200" baseline="0" dirty="0">
              <a:latin typeface="MinionPro-Regular"/>
            </a:rPr>
            <a:t>Delgado developed an implantable chip (which he called a “</a:t>
          </a:r>
          <a:r>
            <a:rPr lang="en-US" sz="1200" b="0" i="0" u="none" strike="noStrike" kern="1200" baseline="0" dirty="0" err="1">
              <a:latin typeface="MinionPro-Regular"/>
            </a:rPr>
            <a:t>stimoceiver</a:t>
          </a:r>
          <a:r>
            <a:rPr lang="en-US" sz="1200" b="0" i="0" u="none" strike="noStrike" kern="1200" baseline="0" dirty="0">
              <a:latin typeface="MinionPro-Regular"/>
            </a:rPr>
            <a:t>”) that could be used to both stimulate the brain by radio and send electrical signals of brain activity by telemetry, allowing the subject to move about freely.</a:t>
          </a:r>
          <a:endParaRPr lang="en-US" sz="1200" kern="1200" dirty="0"/>
        </a:p>
      </dsp:txBody>
      <dsp:txXfrm>
        <a:off x="8239219" y="751481"/>
        <a:ext cx="3266268" cy="1090384"/>
      </dsp:txXfrm>
    </dsp:sp>
    <dsp:sp modelId="{5FA578FB-5348-40B9-8145-047066A04DA3}">
      <dsp:nvSpPr>
        <dsp:cNvPr id="0" name=""/>
        <dsp:cNvSpPr/>
      </dsp:nvSpPr>
      <dsp:spPr>
        <a:xfrm>
          <a:off x="8239219" y="368373"/>
          <a:ext cx="3266268" cy="383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dirty="0"/>
            <a:t>1969</a:t>
          </a:r>
        </a:p>
      </dsp:txBody>
      <dsp:txXfrm>
        <a:off x="8239219" y="368373"/>
        <a:ext cx="3266268" cy="383108"/>
      </dsp:txXfrm>
    </dsp:sp>
    <dsp:sp modelId="{B93505B0-1EE6-4036-BA45-69E299D40D87}">
      <dsp:nvSpPr>
        <dsp:cNvPr id="0" name=""/>
        <dsp:cNvSpPr/>
      </dsp:nvSpPr>
      <dsp:spPr>
        <a:xfrm>
          <a:off x="8047665" y="751481"/>
          <a:ext cx="0" cy="1090384"/>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86B72AB-CE27-4603-9875-F3C06A113B7D}">
      <dsp:nvSpPr>
        <dsp:cNvPr id="0" name=""/>
        <dsp:cNvSpPr/>
      </dsp:nvSpPr>
      <dsp:spPr>
        <a:xfrm>
          <a:off x="8012627" y="1807386"/>
          <a:ext cx="68959" cy="68959"/>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3261E-9550-423D-89DA-E7AE37BD470D}">
      <dsp:nvSpPr>
        <dsp:cNvPr id="0" name=""/>
        <dsp:cNvSpPr/>
      </dsp:nvSpPr>
      <dsp:spPr>
        <a:xfrm>
          <a:off x="0" y="2241906"/>
          <a:ext cx="121920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52765DCF-3995-4608-8F94-F30816F8FEE5}">
      <dsp:nvSpPr>
        <dsp:cNvPr id="0" name=""/>
        <dsp:cNvSpPr/>
      </dsp:nvSpPr>
      <dsp:spPr>
        <a:xfrm rot="8100000">
          <a:off x="74549" y="516671"/>
          <a:ext cx="329735" cy="329735"/>
        </a:xfrm>
        <a:prstGeom prst="teardrop">
          <a:avLst>
            <a:gd name="adj" fmla="val 115000"/>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E3077-95AC-4E3E-9918-63559178B18E}">
      <dsp:nvSpPr>
        <dsp:cNvPr id="0" name=""/>
        <dsp:cNvSpPr/>
      </dsp:nvSpPr>
      <dsp:spPr>
        <a:xfrm>
          <a:off x="111180" y="553302"/>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83E6CC-C1FD-48F3-9003-C0312D54B77D}">
      <dsp:nvSpPr>
        <dsp:cNvPr id="0" name=""/>
        <dsp:cNvSpPr/>
      </dsp:nvSpPr>
      <dsp:spPr>
        <a:xfrm>
          <a:off x="472575" y="914697"/>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Dr. Eberhard </a:t>
          </a:r>
          <a:r>
            <a:rPr lang="en-US" sz="1300" kern="1200" dirty="0" err="1"/>
            <a:t>Fetz</a:t>
          </a:r>
          <a:r>
            <a:rPr lang="en-US" sz="1300" kern="1200" dirty="0"/>
            <a:t> showed that neural activity could be used to drive an external device. </a:t>
          </a:r>
        </a:p>
      </dsp:txBody>
      <dsp:txXfrm>
        <a:off x="472575" y="914697"/>
        <a:ext cx="2895396" cy="1327208"/>
      </dsp:txXfrm>
    </dsp:sp>
    <dsp:sp modelId="{060707E5-BE5B-4EBE-BD12-5BE30BB42DFD}">
      <dsp:nvSpPr>
        <dsp:cNvPr id="0" name=""/>
        <dsp:cNvSpPr/>
      </dsp:nvSpPr>
      <dsp:spPr>
        <a:xfrm>
          <a:off x="472575" y="448381"/>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1969</a:t>
          </a:r>
        </a:p>
      </dsp:txBody>
      <dsp:txXfrm>
        <a:off x="472575" y="448381"/>
        <a:ext cx="2895396" cy="466316"/>
      </dsp:txXfrm>
    </dsp:sp>
    <dsp:sp modelId="{B39D38BE-DE6F-4443-8988-8ED0395FC94D}">
      <dsp:nvSpPr>
        <dsp:cNvPr id="0" name=""/>
        <dsp:cNvSpPr/>
      </dsp:nvSpPr>
      <dsp:spPr>
        <a:xfrm>
          <a:off x="239417" y="914697"/>
          <a:ext cx="0" cy="132720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24371F-D26B-486E-AA7F-195A23515DDA}">
      <dsp:nvSpPr>
        <dsp:cNvPr id="0" name=""/>
        <dsp:cNvSpPr/>
      </dsp:nvSpPr>
      <dsp:spPr>
        <a:xfrm>
          <a:off x="197448" y="2199937"/>
          <a:ext cx="83936" cy="8393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BCBA3-A97A-4A71-9F23-54593035AD41}">
      <dsp:nvSpPr>
        <dsp:cNvPr id="0" name=""/>
        <dsp:cNvSpPr/>
      </dsp:nvSpPr>
      <dsp:spPr>
        <a:xfrm rot="18900000">
          <a:off x="1812760" y="3637404"/>
          <a:ext cx="329735" cy="329735"/>
        </a:xfrm>
        <a:prstGeom prst="teardrop">
          <a:avLst>
            <a:gd name="adj" fmla="val 115000"/>
          </a:avLst>
        </a:prstGeom>
        <a:solidFill>
          <a:schemeClr val="accent2">
            <a:hueOff val="270963"/>
            <a:satOff val="-1326"/>
            <a:lumOff val="745"/>
            <a:alphaOff val="0"/>
          </a:schemeClr>
        </a:solidFill>
        <a:ln w="19050" cap="rnd" cmpd="sng" algn="ctr">
          <a:solidFill>
            <a:schemeClr val="accent2">
              <a:hueOff val="270963"/>
              <a:satOff val="-1326"/>
              <a:lumOff val="7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D53D1F-3037-42C9-9A67-60C0B2A3CD40}">
      <dsp:nvSpPr>
        <dsp:cNvPr id="0" name=""/>
        <dsp:cNvSpPr/>
      </dsp:nvSpPr>
      <dsp:spPr>
        <a:xfrm>
          <a:off x="1849390" y="3674035"/>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472A88-9BE8-4532-8B0C-A3C29CA74026}">
      <dsp:nvSpPr>
        <dsp:cNvPr id="0" name=""/>
        <dsp:cNvSpPr/>
      </dsp:nvSpPr>
      <dsp:spPr>
        <a:xfrm>
          <a:off x="2210785" y="2241906"/>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Vidal in 1973 explored the use of scalp-recorded brain signals in humans to implement a simple noninvasive BCI based on “visually evoked potentials”</a:t>
          </a:r>
        </a:p>
      </dsp:txBody>
      <dsp:txXfrm>
        <a:off x="2210785" y="2241906"/>
        <a:ext cx="2895396" cy="1327208"/>
      </dsp:txXfrm>
    </dsp:sp>
    <dsp:sp modelId="{3B007129-46E5-4F65-83A8-BD3FCFB23FE6}">
      <dsp:nvSpPr>
        <dsp:cNvPr id="0" name=""/>
        <dsp:cNvSpPr/>
      </dsp:nvSpPr>
      <dsp:spPr>
        <a:xfrm>
          <a:off x="2210785" y="3569114"/>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1973</a:t>
          </a:r>
        </a:p>
      </dsp:txBody>
      <dsp:txXfrm>
        <a:off x="2210785" y="3569114"/>
        <a:ext cx="2895396" cy="466316"/>
      </dsp:txXfrm>
    </dsp:sp>
    <dsp:sp modelId="{DAE51BA3-5DC2-43B8-AF2B-51B85B7F21C7}">
      <dsp:nvSpPr>
        <dsp:cNvPr id="0" name=""/>
        <dsp:cNvSpPr/>
      </dsp:nvSpPr>
      <dsp:spPr>
        <a:xfrm>
          <a:off x="1977627" y="2241906"/>
          <a:ext cx="0" cy="1327208"/>
        </a:xfrm>
        <a:prstGeom prst="line">
          <a:avLst/>
        </a:prstGeom>
        <a:noFill/>
        <a:ln w="12700" cap="flat" cmpd="sng" algn="ctr">
          <a:solidFill>
            <a:schemeClr val="accent2">
              <a:hueOff val="-291073"/>
              <a:satOff val="-16786"/>
              <a:lumOff val="1726"/>
              <a:alphaOff val="0"/>
            </a:schemeClr>
          </a:solidFill>
          <a:prstDash val="dash"/>
          <a:miter lim="800000"/>
        </a:ln>
        <a:effectLst/>
      </dsp:spPr>
      <dsp:style>
        <a:lnRef idx="1">
          <a:scrgbClr r="0" g="0" b="0"/>
        </a:lnRef>
        <a:fillRef idx="0">
          <a:scrgbClr r="0" g="0" b="0"/>
        </a:fillRef>
        <a:effectRef idx="0">
          <a:scrgbClr r="0" g="0" b="0"/>
        </a:effectRef>
        <a:fontRef idx="minor"/>
      </dsp:style>
    </dsp:sp>
    <dsp:sp modelId="{E9A67E43-731B-4DE1-9756-A91314918656}">
      <dsp:nvSpPr>
        <dsp:cNvPr id="0" name=""/>
        <dsp:cNvSpPr/>
      </dsp:nvSpPr>
      <dsp:spPr>
        <a:xfrm>
          <a:off x="1935659" y="2199937"/>
          <a:ext cx="83936" cy="83936"/>
        </a:xfrm>
        <a:prstGeom prst="ellipse">
          <a:avLst/>
        </a:prstGeom>
        <a:solidFill>
          <a:schemeClr val="accent2">
            <a:hueOff val="-291073"/>
            <a:satOff val="-16786"/>
            <a:lumOff val="172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315AEB-D9D9-4696-AF16-D70D52295F83}">
      <dsp:nvSpPr>
        <dsp:cNvPr id="0" name=""/>
        <dsp:cNvSpPr/>
      </dsp:nvSpPr>
      <dsp:spPr>
        <a:xfrm rot="8100000">
          <a:off x="3550970" y="516671"/>
          <a:ext cx="329735" cy="329735"/>
        </a:xfrm>
        <a:prstGeom prst="teardrop">
          <a:avLst>
            <a:gd name="adj" fmla="val 115000"/>
          </a:avLst>
        </a:prstGeom>
        <a:solidFill>
          <a:schemeClr val="accent2">
            <a:hueOff val="541926"/>
            <a:satOff val="-2653"/>
            <a:lumOff val="1490"/>
            <a:alphaOff val="0"/>
          </a:schemeClr>
        </a:solidFill>
        <a:ln w="19050" cap="rnd" cmpd="sng" algn="ctr">
          <a:solidFill>
            <a:schemeClr val="accent2">
              <a:hueOff val="541926"/>
              <a:satOff val="-2653"/>
              <a:lumOff val="14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2960B7-89C8-4DE4-8817-B4F44FF7B98A}">
      <dsp:nvSpPr>
        <dsp:cNvPr id="0" name=""/>
        <dsp:cNvSpPr/>
      </dsp:nvSpPr>
      <dsp:spPr>
        <a:xfrm>
          <a:off x="3587601" y="553302"/>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DF03BEB-6BEF-487B-8FB6-4E17244EDEBF}">
      <dsp:nvSpPr>
        <dsp:cNvPr id="0" name=""/>
        <dsp:cNvSpPr/>
      </dsp:nvSpPr>
      <dsp:spPr>
        <a:xfrm>
          <a:off x="3948996" y="914697"/>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dirty="0"/>
            <a:t>Philip Kennedy had in 1990 developed “invasive” human brain-computer interface, wires inside the brain attached to a computer.</a:t>
          </a:r>
        </a:p>
      </dsp:txBody>
      <dsp:txXfrm>
        <a:off x="3948996" y="914697"/>
        <a:ext cx="2895396" cy="1327208"/>
      </dsp:txXfrm>
    </dsp:sp>
    <dsp:sp modelId="{9B4C1D49-F4E8-4736-A813-C35311CD935C}">
      <dsp:nvSpPr>
        <dsp:cNvPr id="0" name=""/>
        <dsp:cNvSpPr/>
      </dsp:nvSpPr>
      <dsp:spPr>
        <a:xfrm>
          <a:off x="3948996" y="448381"/>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1990</a:t>
          </a:r>
        </a:p>
      </dsp:txBody>
      <dsp:txXfrm>
        <a:off x="3948996" y="448381"/>
        <a:ext cx="2895396" cy="466316"/>
      </dsp:txXfrm>
    </dsp:sp>
    <dsp:sp modelId="{9644D24A-0EAA-4F2D-8819-AD55E70DB8DE}">
      <dsp:nvSpPr>
        <dsp:cNvPr id="0" name=""/>
        <dsp:cNvSpPr/>
      </dsp:nvSpPr>
      <dsp:spPr>
        <a:xfrm>
          <a:off x="3715838" y="914697"/>
          <a:ext cx="0" cy="1327208"/>
        </a:xfrm>
        <a:prstGeom prst="line">
          <a:avLst/>
        </a:prstGeom>
        <a:noFill/>
        <a:ln w="12700" cap="flat" cmpd="sng" algn="ctr">
          <a:solidFill>
            <a:schemeClr val="accent2">
              <a:hueOff val="-582145"/>
              <a:satOff val="-33571"/>
              <a:lumOff val="3451"/>
              <a:alphaOff val="0"/>
            </a:schemeClr>
          </a:solidFill>
          <a:prstDash val="dash"/>
          <a:miter lim="800000"/>
        </a:ln>
        <a:effectLst/>
      </dsp:spPr>
      <dsp:style>
        <a:lnRef idx="1">
          <a:scrgbClr r="0" g="0" b="0"/>
        </a:lnRef>
        <a:fillRef idx="0">
          <a:scrgbClr r="0" g="0" b="0"/>
        </a:fillRef>
        <a:effectRef idx="0">
          <a:scrgbClr r="0" g="0" b="0"/>
        </a:effectRef>
        <a:fontRef idx="minor"/>
      </dsp:style>
    </dsp:sp>
    <dsp:sp modelId="{EB6F3F94-D85B-4279-8BAD-CC9689AB3398}">
      <dsp:nvSpPr>
        <dsp:cNvPr id="0" name=""/>
        <dsp:cNvSpPr/>
      </dsp:nvSpPr>
      <dsp:spPr>
        <a:xfrm>
          <a:off x="3673869" y="2199937"/>
          <a:ext cx="83936" cy="83936"/>
        </a:xfrm>
        <a:prstGeom prst="ellipse">
          <a:avLst/>
        </a:prstGeom>
        <a:solidFill>
          <a:schemeClr val="accent2">
            <a:hueOff val="-582145"/>
            <a:satOff val="-33571"/>
            <a:lumOff val="34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C7F74-222B-490D-B1A2-459D91A1B853}">
      <dsp:nvSpPr>
        <dsp:cNvPr id="0" name=""/>
        <dsp:cNvSpPr/>
      </dsp:nvSpPr>
      <dsp:spPr>
        <a:xfrm rot="18900000">
          <a:off x="5289181" y="3637404"/>
          <a:ext cx="329735" cy="329735"/>
        </a:xfrm>
        <a:prstGeom prst="teardrop">
          <a:avLst>
            <a:gd name="adj" fmla="val 115000"/>
          </a:avLst>
        </a:prstGeom>
        <a:solidFill>
          <a:schemeClr val="accent2">
            <a:hueOff val="812888"/>
            <a:satOff val="-3979"/>
            <a:lumOff val="2235"/>
            <a:alphaOff val="0"/>
          </a:schemeClr>
        </a:solidFill>
        <a:ln w="19050" cap="rnd" cmpd="sng" algn="ctr">
          <a:solidFill>
            <a:schemeClr val="accent2">
              <a:hueOff val="812888"/>
              <a:satOff val="-3979"/>
              <a:lumOff val="223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DA9ED-AEEB-4822-8959-971AA3E29B61}">
      <dsp:nvSpPr>
        <dsp:cNvPr id="0" name=""/>
        <dsp:cNvSpPr/>
      </dsp:nvSpPr>
      <dsp:spPr>
        <a:xfrm>
          <a:off x="5325811" y="3674035"/>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7388CB6-C1B3-4B13-9BD8-8D72AF637006}">
      <dsp:nvSpPr>
        <dsp:cNvPr id="0" name=""/>
        <dsp:cNvSpPr/>
      </dsp:nvSpPr>
      <dsp:spPr>
        <a:xfrm>
          <a:off x="5687207" y="2241906"/>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John Donoghue and his team of Brown University in 2001, commercially design a brain computer interface, the so-called  </a:t>
          </a:r>
          <a:r>
            <a:rPr lang="en-US" sz="1300" kern="1200" dirty="0" err="1"/>
            <a:t>BrainGate</a:t>
          </a:r>
          <a:r>
            <a:rPr lang="en-US" sz="1300" kern="1200" dirty="0"/>
            <a:t>. </a:t>
          </a:r>
        </a:p>
      </dsp:txBody>
      <dsp:txXfrm>
        <a:off x="5687207" y="2241906"/>
        <a:ext cx="2895396" cy="1327208"/>
      </dsp:txXfrm>
    </dsp:sp>
    <dsp:sp modelId="{7C2CC674-6CE3-485C-A7BF-A7FF33357227}">
      <dsp:nvSpPr>
        <dsp:cNvPr id="0" name=""/>
        <dsp:cNvSpPr/>
      </dsp:nvSpPr>
      <dsp:spPr>
        <a:xfrm>
          <a:off x="5687207" y="3569114"/>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2001</a:t>
          </a:r>
        </a:p>
      </dsp:txBody>
      <dsp:txXfrm>
        <a:off x="5687207" y="3569114"/>
        <a:ext cx="2895396" cy="466316"/>
      </dsp:txXfrm>
    </dsp:sp>
    <dsp:sp modelId="{EBD226EB-3FC6-4E29-A02B-9546559CD658}">
      <dsp:nvSpPr>
        <dsp:cNvPr id="0" name=""/>
        <dsp:cNvSpPr/>
      </dsp:nvSpPr>
      <dsp:spPr>
        <a:xfrm>
          <a:off x="5454048" y="2241906"/>
          <a:ext cx="0" cy="1327208"/>
        </a:xfrm>
        <a:prstGeom prst="line">
          <a:avLst/>
        </a:prstGeom>
        <a:noFill/>
        <a:ln w="12700" cap="flat" cmpd="sng" algn="ctr">
          <a:solidFill>
            <a:schemeClr val="accent2">
              <a:hueOff val="-873218"/>
              <a:satOff val="-50357"/>
              <a:lumOff val="5177"/>
              <a:alphaOff val="0"/>
            </a:schemeClr>
          </a:solidFill>
          <a:prstDash val="dash"/>
          <a:miter lim="800000"/>
        </a:ln>
        <a:effectLst/>
      </dsp:spPr>
      <dsp:style>
        <a:lnRef idx="1">
          <a:scrgbClr r="0" g="0" b="0"/>
        </a:lnRef>
        <a:fillRef idx="0">
          <a:scrgbClr r="0" g="0" b="0"/>
        </a:fillRef>
        <a:effectRef idx="0">
          <a:scrgbClr r="0" g="0" b="0"/>
        </a:effectRef>
        <a:fontRef idx="minor"/>
      </dsp:style>
    </dsp:sp>
    <dsp:sp modelId="{B5511577-1CE6-472A-8E9B-A20A9C301617}">
      <dsp:nvSpPr>
        <dsp:cNvPr id="0" name=""/>
        <dsp:cNvSpPr/>
      </dsp:nvSpPr>
      <dsp:spPr>
        <a:xfrm>
          <a:off x="5412080" y="2199937"/>
          <a:ext cx="83936" cy="83936"/>
        </a:xfrm>
        <a:prstGeom prst="ellipse">
          <a:avLst/>
        </a:prstGeom>
        <a:solidFill>
          <a:schemeClr val="accent2">
            <a:hueOff val="-873218"/>
            <a:satOff val="-50357"/>
            <a:lumOff val="517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C55FF-B81F-42BE-806F-1FC6439666C3}">
      <dsp:nvSpPr>
        <dsp:cNvPr id="0" name=""/>
        <dsp:cNvSpPr/>
      </dsp:nvSpPr>
      <dsp:spPr>
        <a:xfrm rot="8100000">
          <a:off x="7027391" y="516671"/>
          <a:ext cx="329735" cy="329735"/>
        </a:xfrm>
        <a:prstGeom prst="teardrop">
          <a:avLst>
            <a:gd name="adj" fmla="val 115000"/>
          </a:avLst>
        </a:prstGeom>
        <a:solidFill>
          <a:schemeClr val="accent2">
            <a:hueOff val="1083851"/>
            <a:satOff val="-5306"/>
            <a:lumOff val="2980"/>
            <a:alphaOff val="0"/>
          </a:schemeClr>
        </a:solidFill>
        <a:ln w="19050" cap="rnd" cmpd="sng" algn="ctr">
          <a:solidFill>
            <a:schemeClr val="accent2">
              <a:hueOff val="1083851"/>
              <a:satOff val="-5306"/>
              <a:lumOff val="298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A89D87-EDEA-4F83-BC39-280FA3B75A8B}">
      <dsp:nvSpPr>
        <dsp:cNvPr id="0" name=""/>
        <dsp:cNvSpPr/>
      </dsp:nvSpPr>
      <dsp:spPr>
        <a:xfrm>
          <a:off x="7064022" y="553302"/>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21AE208-838D-4EBE-9A8F-F5519338452B}">
      <dsp:nvSpPr>
        <dsp:cNvPr id="0" name=""/>
        <dsp:cNvSpPr/>
      </dsp:nvSpPr>
      <dsp:spPr>
        <a:xfrm>
          <a:off x="7425417" y="914697"/>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a:t>In 2004, Jonathan Wolpaw and researchers at New York State Department of Health’s Wadsworth Center demonstrated the ability to control a computer using a BCI. </a:t>
          </a:r>
        </a:p>
      </dsp:txBody>
      <dsp:txXfrm>
        <a:off x="7425417" y="914697"/>
        <a:ext cx="2895396" cy="1327208"/>
      </dsp:txXfrm>
    </dsp:sp>
    <dsp:sp modelId="{1226A2FD-3C25-4C4B-8321-6DEEC4E272EC}">
      <dsp:nvSpPr>
        <dsp:cNvPr id="0" name=""/>
        <dsp:cNvSpPr/>
      </dsp:nvSpPr>
      <dsp:spPr>
        <a:xfrm>
          <a:off x="7425417" y="448381"/>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2004</a:t>
          </a:r>
        </a:p>
      </dsp:txBody>
      <dsp:txXfrm>
        <a:off x="7425417" y="448381"/>
        <a:ext cx="2895396" cy="466316"/>
      </dsp:txXfrm>
    </dsp:sp>
    <dsp:sp modelId="{CD090640-2A35-45E8-A94A-29E14DFA888C}">
      <dsp:nvSpPr>
        <dsp:cNvPr id="0" name=""/>
        <dsp:cNvSpPr/>
      </dsp:nvSpPr>
      <dsp:spPr>
        <a:xfrm>
          <a:off x="7192259" y="914697"/>
          <a:ext cx="0" cy="1327208"/>
        </a:xfrm>
        <a:prstGeom prst="line">
          <a:avLst/>
        </a:prstGeom>
        <a:noFill/>
        <a:ln w="12700" cap="flat" cmpd="sng" algn="ctr">
          <a:solidFill>
            <a:schemeClr val="accent2">
              <a:hueOff val="-1164290"/>
              <a:satOff val="-67142"/>
              <a:lumOff val="6902"/>
              <a:alphaOff val="0"/>
            </a:schemeClr>
          </a:solidFill>
          <a:prstDash val="dash"/>
          <a:miter lim="800000"/>
        </a:ln>
        <a:effectLst/>
      </dsp:spPr>
      <dsp:style>
        <a:lnRef idx="1">
          <a:scrgbClr r="0" g="0" b="0"/>
        </a:lnRef>
        <a:fillRef idx="0">
          <a:scrgbClr r="0" g="0" b="0"/>
        </a:fillRef>
        <a:effectRef idx="0">
          <a:scrgbClr r="0" g="0" b="0"/>
        </a:effectRef>
        <a:fontRef idx="minor"/>
      </dsp:style>
    </dsp:sp>
    <dsp:sp modelId="{E8F52C4C-75BE-4172-B87A-1F1CF3C3AA9E}">
      <dsp:nvSpPr>
        <dsp:cNvPr id="0" name=""/>
        <dsp:cNvSpPr/>
      </dsp:nvSpPr>
      <dsp:spPr>
        <a:xfrm>
          <a:off x="7149491" y="2199937"/>
          <a:ext cx="83936" cy="83936"/>
        </a:xfrm>
        <a:prstGeom prst="ellipse">
          <a:avLst/>
        </a:prstGeom>
        <a:solidFill>
          <a:schemeClr val="accent2">
            <a:hueOff val="-1164290"/>
            <a:satOff val="-67142"/>
            <a:lumOff val="690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E9667-FC6B-4C53-AD78-4C27AAA258E0}">
      <dsp:nvSpPr>
        <dsp:cNvPr id="0" name=""/>
        <dsp:cNvSpPr/>
      </dsp:nvSpPr>
      <dsp:spPr>
        <a:xfrm rot="18900000">
          <a:off x="8765602" y="3637404"/>
          <a:ext cx="329735" cy="329735"/>
        </a:xfrm>
        <a:prstGeom prst="teardrop">
          <a:avLst>
            <a:gd name="adj" fmla="val 115000"/>
          </a:avLst>
        </a:prstGeom>
        <a:solidFill>
          <a:schemeClr val="accent2">
            <a:hueOff val="1354814"/>
            <a:satOff val="-6632"/>
            <a:lumOff val="3725"/>
            <a:alphaOff val="0"/>
          </a:schemeClr>
        </a:solidFill>
        <a:ln w="19050" cap="rnd" cmpd="sng" algn="ctr">
          <a:solidFill>
            <a:schemeClr val="accent2">
              <a:hueOff val="1354814"/>
              <a:satOff val="-6632"/>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9BBC84-874B-416C-88C1-38A813F49BED}">
      <dsp:nvSpPr>
        <dsp:cNvPr id="0" name=""/>
        <dsp:cNvSpPr/>
      </dsp:nvSpPr>
      <dsp:spPr>
        <a:xfrm>
          <a:off x="8802232" y="3674035"/>
          <a:ext cx="256474" cy="2564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845A5D6-DC1C-4A03-9DFB-67A8F9A499C9}">
      <dsp:nvSpPr>
        <dsp:cNvPr id="0" name=""/>
        <dsp:cNvSpPr/>
      </dsp:nvSpPr>
      <dsp:spPr>
        <a:xfrm>
          <a:off x="9163628" y="2241906"/>
          <a:ext cx="2895396" cy="1327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dirty="0"/>
            <a:t>Phil Kennedy implanted electrodes into his brain in order to establish a connection between his motor cortex and a computer</a:t>
          </a:r>
        </a:p>
      </dsp:txBody>
      <dsp:txXfrm>
        <a:off x="9163628" y="2241906"/>
        <a:ext cx="2895396" cy="1327208"/>
      </dsp:txXfrm>
    </dsp:sp>
    <dsp:sp modelId="{E847BA32-E1CB-4055-9A9B-4658395E3383}">
      <dsp:nvSpPr>
        <dsp:cNvPr id="0" name=""/>
        <dsp:cNvSpPr/>
      </dsp:nvSpPr>
      <dsp:spPr>
        <a:xfrm>
          <a:off x="9163628" y="3569114"/>
          <a:ext cx="2895396" cy="4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kern="1200"/>
            <a:t>June 2014</a:t>
          </a:r>
        </a:p>
      </dsp:txBody>
      <dsp:txXfrm>
        <a:off x="9163628" y="3569114"/>
        <a:ext cx="2895396" cy="466316"/>
      </dsp:txXfrm>
    </dsp:sp>
    <dsp:sp modelId="{13C66507-A160-4673-BA05-88D58D239C7F}">
      <dsp:nvSpPr>
        <dsp:cNvPr id="0" name=""/>
        <dsp:cNvSpPr/>
      </dsp:nvSpPr>
      <dsp:spPr>
        <a:xfrm>
          <a:off x="8930469" y="2241906"/>
          <a:ext cx="0" cy="1327208"/>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F4FB482C-D2BC-40C5-8DEB-5B8F8E10C455}">
      <dsp:nvSpPr>
        <dsp:cNvPr id="0" name=""/>
        <dsp:cNvSpPr/>
      </dsp:nvSpPr>
      <dsp:spPr>
        <a:xfrm>
          <a:off x="8887701" y="2199937"/>
          <a:ext cx="83936" cy="83936"/>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1-22T07:00:28.918"/>
    </inkml:context>
    <inkml:brush xml:id="br0">
      <inkml:brushProperty name="width" value="0.05292" units="cm"/>
      <inkml:brushProperty name="height" value="0.05292" units="cm"/>
      <inkml:brushProperty name="color" value="#FF0000"/>
    </inkml:brush>
  </inkml:definitions>
  <inkml:trace contextRef="#ctx0" brushRef="#br0">16461 15383 129 0,'58'179'0'15</inkml:trace>
  <inkml:trace contextRef="#ctx0" brushRef="#br0" timeOffset="42105.01">24279 6551 20 0,'172'-53'0'0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657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81488" y="0"/>
            <a:ext cx="3276600" cy="536575"/>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5238"/>
            <a:ext cx="3276600" cy="53657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45380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01" name="Google Shape;401;p3:notes"/>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143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i="1" dirty="0">
                <a:solidFill>
                  <a:schemeClr val="tx2"/>
                </a:solidFill>
                <a:effectLst/>
                <a:latin typeface="Times New Roman" panose="02020603050405020304" pitchFamily="18" charset="0"/>
                <a:ea typeface="Times New Roman" panose="02020603050405020304" pitchFamily="18" charset="0"/>
              </a:rPr>
              <a:t>Modelling and Recoding of the Brain Signals</a:t>
            </a:r>
            <a:r>
              <a:rPr lang="en-GB" sz="1200" dirty="0">
                <a:solidFill>
                  <a:schemeClr val="tx2"/>
                </a:solidFill>
                <a:effectLst/>
                <a:latin typeface="Times New Roman" panose="02020603050405020304" pitchFamily="18" charset="0"/>
                <a:ea typeface="Times New Roman" panose="02020603050405020304" pitchFamily="18" charset="0"/>
              </a:rPr>
              <a:t>- Brain computer interface types - Invasive, Semi-invasive, Non-invasive techniques; An Introduction to Non-Invasive Acquisition approaches - EEG, MEG, </a:t>
            </a:r>
            <a:r>
              <a:rPr lang="en-GB" sz="1200" dirty="0" err="1">
                <a:solidFill>
                  <a:schemeClr val="tx2"/>
                </a:solidFill>
                <a:effectLst/>
                <a:latin typeface="Times New Roman" panose="02020603050405020304" pitchFamily="18" charset="0"/>
                <a:ea typeface="Times New Roman" panose="02020603050405020304" pitchFamily="18" charset="0"/>
              </a:rPr>
              <a:t>fNIRS</a:t>
            </a:r>
            <a:r>
              <a:rPr lang="en-GB" sz="1200" dirty="0">
                <a:solidFill>
                  <a:schemeClr val="tx2"/>
                </a:solidFill>
                <a:effectLst/>
                <a:latin typeface="Times New Roman" panose="02020603050405020304" pitchFamily="18" charset="0"/>
                <a:ea typeface="Times New Roman" panose="02020603050405020304" pitchFamily="18" charset="0"/>
              </a:rPr>
              <a:t>, fMRI; EEG and Why EEG ; EEG Hardware-EEG electrode systems, EEG Data Acquisition approaches, Experimental setups, EEG Recording and analysis software; Neural Potentials- ERP, P300, SSVEP, ASSR, SCP, Motor Imagery. analysis </a:t>
            </a:r>
            <a:r>
              <a:rPr lang="en-GB" sz="1200" dirty="0" err="1">
                <a:solidFill>
                  <a:schemeClr val="tx2"/>
                </a:solidFill>
                <a:effectLst/>
                <a:latin typeface="Times New Roman" panose="02020603050405020304" pitchFamily="18" charset="0"/>
                <a:ea typeface="Times New Roman" panose="02020603050405020304" pitchFamily="18" charset="0"/>
              </a:rPr>
              <a:t>softwares</a:t>
            </a:r>
            <a:r>
              <a:rPr lang="en-GB" sz="1200" dirty="0">
                <a:solidFill>
                  <a:schemeClr val="tx2"/>
                </a:solidFill>
                <a:effectLst/>
                <a:latin typeface="Times New Roman" panose="02020603050405020304" pitchFamily="18" charset="0"/>
                <a:ea typeface="Times New Roman" panose="02020603050405020304" pitchFamily="18" charset="0"/>
              </a:rPr>
              <a:t> - Neural Potentials- ERP, P300, SSVEP, ASSR, SCP, Motor Imagery</a:t>
            </a:r>
            <a:endParaRPr lang="en-IN" sz="1200" dirty="0">
              <a:solidFill>
                <a:schemeClr val="tx2"/>
              </a:solidFill>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422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41" name="Google Shape;341;p2:notes"/>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0: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10: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Holographic Technology that records the light scattered from an object and present it in high resolution 3D object that allows the user to interact with it without needing any special equipment.</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Example: The video shows the future concept of iwatch.</a:t>
            </a:r>
            <a:endParaRPr/>
          </a:p>
        </p:txBody>
      </p:sp>
      <p:sp>
        <p:nvSpPr>
          <p:cNvPr id="470" name="Google Shape;470;p10:notes"/>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1:notes"/>
          <p:cNvSpPr txBox="1">
            <a:spLocks noGrp="1"/>
          </p:cNvSpPr>
          <p:nvPr>
            <p:ph type="body" idx="1"/>
          </p:nvPr>
        </p:nvSpPr>
        <p:spPr>
          <a:xfrm>
            <a:off x="755650" y="5145088"/>
            <a:ext cx="6048375"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11: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He is widely credited as the first to allow a severely paralyzed “locked-in” patient to move a computer cursor using her brain. </a:t>
            </a:r>
          </a:p>
          <a:p>
            <a:pPr lvl="1"/>
            <a:r>
              <a:rPr lang="en-US" dirty="0"/>
              <a:t>“The father of cyborgs,” one magazine called him.</a:t>
            </a:r>
            <a:endParaRPr lang="en-US" sz="1400" dirty="0">
              <a:solidFill>
                <a:srgbClr val="FF0000"/>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AEAB2BCE-EB9A-46FA-B7CC-61894F7FD083}" type="slidenum">
              <a:rPr lang="en-US" smtClean="0"/>
              <a:t>16</a:t>
            </a:fld>
            <a:endParaRPr lang="en-US"/>
          </a:p>
        </p:txBody>
      </p:sp>
      <p:sp>
        <p:nvSpPr>
          <p:cNvPr id="5" name="Header Placeholder 4">
            <a:extLst>
              <a:ext uri="{FF2B5EF4-FFF2-40B4-BE49-F238E27FC236}">
                <a16:creationId xmlns:a16="http://schemas.microsoft.com/office/drawing/2014/main" id="{81C14070-9314-4AB3-8DF4-6C8CA199BDDB}"/>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8559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June 2004 marked a significant development in the field when Matthew Nagle became the first human to be implanted with a BCI, </a:t>
            </a:r>
            <a:r>
              <a:rPr lang="en-US" dirty="0" err="1"/>
              <a:t>Cyberkinetics’s</a:t>
            </a:r>
            <a:r>
              <a:rPr lang="en-US" dirty="0"/>
              <a:t> </a:t>
            </a:r>
            <a:r>
              <a:rPr lang="en-US" dirty="0" err="1"/>
              <a:t>BrainGate</a:t>
            </a:r>
            <a:endParaRPr lang="en-US" dirty="0"/>
          </a:p>
          <a:p>
            <a:endParaRPr lang="en-IN" dirty="0"/>
          </a:p>
        </p:txBody>
      </p:sp>
      <p:sp>
        <p:nvSpPr>
          <p:cNvPr id="4" name="Slide Number Placeholder 3"/>
          <p:cNvSpPr>
            <a:spLocks noGrp="1"/>
          </p:cNvSpPr>
          <p:nvPr>
            <p:ph type="sldNum" sz="quarter" idx="5"/>
          </p:nvPr>
        </p:nvSpPr>
        <p:spPr/>
        <p:txBody>
          <a:bodyPr/>
          <a:lstStyle/>
          <a:p>
            <a:fld id="{AEAB2BCE-EB9A-46FA-B7CC-61894F7FD083}" type="slidenum">
              <a:rPr lang="en-US" smtClean="0"/>
              <a:t>17</a:t>
            </a:fld>
            <a:endParaRPr lang="en-US"/>
          </a:p>
        </p:txBody>
      </p:sp>
      <p:sp>
        <p:nvSpPr>
          <p:cNvPr id="5" name="Header Placeholder 4">
            <a:extLst>
              <a:ext uri="{FF2B5EF4-FFF2-40B4-BE49-F238E27FC236}">
                <a16:creationId xmlns:a16="http://schemas.microsoft.com/office/drawing/2014/main" id="{C4E2E06C-4E7C-4011-A57A-2A88BCF77233}"/>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3701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cloud server uses a person-dependent pre-trained deep learning model for analyzing the raw signals. The analysis results interpreted signals could be used for actuating functions in a wide range of </a:t>
            </a:r>
            <a:r>
              <a:rPr lang="en-US" sz="1200" b="0" i="0" kern="1200" dirty="0" err="1">
                <a:solidFill>
                  <a:schemeClr val="tx1"/>
                </a:solidFill>
                <a:effectLst/>
                <a:latin typeface="+mn-lt"/>
                <a:ea typeface="+mn-ea"/>
                <a:cs typeface="+mn-cs"/>
              </a:rPr>
              <a:t>IoT</a:t>
            </a:r>
            <a:r>
              <a:rPr lang="en-US" sz="1200" b="0" i="0" kern="1200" dirty="0">
                <a:solidFill>
                  <a:schemeClr val="tx1"/>
                </a:solidFill>
                <a:effectLst/>
                <a:latin typeface="+mn-lt"/>
                <a:ea typeface="+mn-ea"/>
                <a:cs typeface="+mn-cs"/>
              </a:rPr>
              <a:t> applicants such as smart city </a:t>
            </a:r>
            <a:endParaRPr lang="en-US" dirty="0"/>
          </a:p>
        </p:txBody>
      </p:sp>
      <p:sp>
        <p:nvSpPr>
          <p:cNvPr id="4" name="Slide Number Placeholder 3"/>
          <p:cNvSpPr>
            <a:spLocks noGrp="1"/>
          </p:cNvSpPr>
          <p:nvPr>
            <p:ph type="sldNum" sz="quarter" idx="10"/>
          </p:nvPr>
        </p:nvSpPr>
        <p:spPr/>
        <p:txBody>
          <a:bodyPr/>
          <a:lstStyle/>
          <a:p>
            <a:fld id="{AEAB2BCE-EB9A-46FA-B7CC-61894F7FD083}" type="slidenum">
              <a:rPr lang="en-US" smtClean="0"/>
              <a:t>25</a:t>
            </a:fld>
            <a:endParaRPr lang="en-US"/>
          </a:p>
        </p:txBody>
      </p:sp>
    </p:spTree>
    <p:extLst>
      <p:ext uri="{BB962C8B-B14F-4D97-AF65-F5344CB8AC3E}">
        <p14:creationId xmlns:p14="http://schemas.microsoft.com/office/powerpoint/2010/main" val="69998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337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08905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15141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2122111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16780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353913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477229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80646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5109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00426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9205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4999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58"/>
        <p:cNvGrpSpPr/>
        <p:nvPr/>
      </p:nvGrpSpPr>
      <p:grpSpPr>
        <a:xfrm>
          <a:off x="0" y="0"/>
          <a:ext cx="0" cy="0"/>
          <a:chOff x="0" y="0"/>
          <a:chExt cx="0" cy="0"/>
        </a:xfrm>
      </p:grpSpPr>
      <p:sp>
        <p:nvSpPr>
          <p:cNvPr id="159" name="Google Shape;15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0" name="Google Shape;160;p31"/>
          <p:cNvSpPr txBox="1">
            <a:spLocks noGrp="1"/>
          </p:cNvSpPr>
          <p:nvPr>
            <p:ph type="body" idx="1"/>
          </p:nvPr>
        </p:nvSpPr>
        <p:spPr>
          <a:xfrm>
            <a:off x="609600" y="1600200"/>
            <a:ext cx="9956800" cy="4873752"/>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Google Shape;16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2" name="Google Shape;16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63" name="Google Shape;1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49631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2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67059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1596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9792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8823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840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479C49-966C-4BE6-AD64-1EA4A5A20D91}"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5F86B8-514A-487D-BF4E-4B69DD211241}" type="slidenum">
              <a:rPr lang="en-US" smtClean="0"/>
              <a:t>‹#›</a:t>
            </a:fld>
            <a:endParaRPr lang="en-US"/>
          </a:p>
        </p:txBody>
      </p:sp>
    </p:spTree>
    <p:extLst>
      <p:ext uri="{BB962C8B-B14F-4D97-AF65-F5344CB8AC3E}">
        <p14:creationId xmlns:p14="http://schemas.microsoft.com/office/powerpoint/2010/main" val="287064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20226239"/>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4" r:id="rId20"/>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eepai.org/profile/xiang-zha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515/tnsci-2019-0003"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5" name="Google Shape;405;p70"/>
          <p:cNvSpPr/>
          <p:nvPr/>
        </p:nvSpPr>
        <p:spPr>
          <a:xfrm>
            <a:off x="1281327" y="1283300"/>
            <a:ext cx="5011189" cy="2145699"/>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n-US" sz="4400" b="1" i="0" u="none" strike="noStrike" cap="none" dirty="0">
                <a:solidFill>
                  <a:srgbClr val="FFCC00"/>
                </a:solidFill>
                <a:latin typeface="Arial"/>
                <a:ea typeface="Arial"/>
                <a:cs typeface="Arial"/>
                <a:sym typeface="Arial"/>
              </a:rPr>
              <a:t>Brain Computer Interaction</a:t>
            </a:r>
            <a:endParaRPr sz="1800" b="1" dirty="0"/>
          </a:p>
        </p:txBody>
      </p:sp>
      <p:sp>
        <p:nvSpPr>
          <p:cNvPr id="2" name="Rectangle 1">
            <a:extLst>
              <a:ext uri="{FF2B5EF4-FFF2-40B4-BE49-F238E27FC236}">
                <a16:creationId xmlns:a16="http://schemas.microsoft.com/office/drawing/2014/main" id="{5B86E4E0-F635-374D-BFAA-76B4C1AB7C33}"/>
              </a:ext>
            </a:extLst>
          </p:cNvPr>
          <p:cNvSpPr/>
          <p:nvPr/>
        </p:nvSpPr>
        <p:spPr>
          <a:xfrm>
            <a:off x="1837157" y="4288147"/>
            <a:ext cx="3899528" cy="584775"/>
          </a:xfrm>
          <a:prstGeom prst="rect">
            <a:avLst/>
          </a:prstGeom>
        </p:spPr>
        <p:txBody>
          <a:bodyPr wrap="square">
            <a:spAutoFit/>
          </a:bodyPr>
          <a:lstStyle/>
          <a:p>
            <a:r>
              <a:rPr lang="en-US" sz="3200" b="1" dirty="0">
                <a:solidFill>
                  <a:schemeClr val="bg1"/>
                </a:solidFill>
              </a:rPr>
              <a:t>Introduction to BCI</a:t>
            </a:r>
            <a:endParaRPr lang="en-IN" sz="3200" b="1" dirty="0">
              <a:solidFill>
                <a:schemeClr val="bg1"/>
              </a:solidFill>
            </a:endParaRPr>
          </a:p>
        </p:txBody>
      </p:sp>
      <p:pic>
        <p:nvPicPr>
          <p:cNvPr id="8" name="Picture 7" descr="CPU with binary numbers and blueprint">
            <a:extLst>
              <a:ext uri="{FF2B5EF4-FFF2-40B4-BE49-F238E27FC236}">
                <a16:creationId xmlns:a16="http://schemas.microsoft.com/office/drawing/2014/main" id="{FB81EBF7-53B4-4FD2-84F8-ECD077C93472}"/>
              </a:ext>
            </a:extLst>
          </p:cNvPr>
          <p:cNvPicPr>
            <a:picLocks noChangeAspect="1"/>
          </p:cNvPicPr>
          <p:nvPr/>
        </p:nvPicPr>
        <p:blipFill rotWithShape="1">
          <a:blip r:embed="rId5"/>
          <a:stretch/>
        </p:blipFill>
        <p:spPr>
          <a:xfrm>
            <a:off x="6994071" y="3548563"/>
            <a:ext cx="4708833" cy="2648718"/>
          </a:xfrm>
          <a:prstGeom prst="rect">
            <a:avLst/>
          </a:prstGeom>
        </p:spPr>
      </p:pic>
      <p:pic>
        <p:nvPicPr>
          <p:cNvPr id="9" name="Video 7">
            <a:hlinkClick r:id="" action="ppaction://media"/>
            <a:extLst>
              <a:ext uri="{FF2B5EF4-FFF2-40B4-BE49-F238E27FC236}">
                <a16:creationId xmlns:a16="http://schemas.microsoft.com/office/drawing/2014/main" id="{79146948-702F-4C5F-AD34-873EB6E9E89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994071" y="590646"/>
            <a:ext cx="4708831" cy="279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3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mute="1">
                <p:cTn id="12" repeatCount="indefinite" fill="hold" display="0">
                  <p:stCondLst>
                    <p:cond delay="indefinite"/>
                  </p:stCondLst>
                </p:cTn>
                <p:tgtEl>
                  <p:spTgt spid="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68" descr="C:\Users\GP\Downloads\DST project\DST project\Novice User.jpg"/>
          <p:cNvPicPr preferRelativeResize="0"/>
          <p:nvPr/>
        </p:nvPicPr>
        <p:blipFill rotWithShape="1">
          <a:blip r:embed="rId3">
            <a:alphaModFix/>
          </a:blip>
          <a:srcRect/>
          <a:stretch/>
        </p:blipFill>
        <p:spPr>
          <a:xfrm>
            <a:off x="1459640" y="911916"/>
            <a:ext cx="2238165" cy="241834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44" name="Google Shape;344;p68" descr="C:\Users\GP\Downloads\DST project\DST project\illiterated Computer User.jpg"/>
          <p:cNvPicPr preferRelativeResize="0"/>
          <p:nvPr/>
        </p:nvPicPr>
        <p:blipFill rotWithShape="1">
          <a:blip r:embed="rId4">
            <a:alphaModFix/>
          </a:blip>
          <a:srcRect l="12946" r="10851"/>
          <a:stretch/>
        </p:blipFill>
        <p:spPr>
          <a:xfrm>
            <a:off x="4554258" y="152521"/>
            <a:ext cx="2889279" cy="241834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45" name="Google Shape;345;p68"/>
          <p:cNvPicPr preferRelativeResize="0"/>
          <p:nvPr/>
        </p:nvPicPr>
        <p:blipFill rotWithShape="1">
          <a:blip r:embed="rId5">
            <a:alphaModFix/>
          </a:blip>
          <a:srcRect/>
          <a:stretch/>
        </p:blipFill>
        <p:spPr>
          <a:xfrm>
            <a:off x="2154550" y="4040375"/>
            <a:ext cx="2440669" cy="241834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46" name="Google Shape;346;p68"/>
          <p:cNvPicPr preferRelativeResize="0"/>
          <p:nvPr/>
        </p:nvPicPr>
        <p:blipFill rotWithShape="1">
          <a:blip r:embed="rId6">
            <a:alphaModFix/>
          </a:blip>
          <a:srcRect/>
          <a:stretch/>
        </p:blipFill>
        <p:spPr>
          <a:xfrm>
            <a:off x="6747003" y="4138932"/>
            <a:ext cx="2665278" cy="241834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347" name="Google Shape;347;p68"/>
          <p:cNvPicPr preferRelativeResize="0"/>
          <p:nvPr/>
        </p:nvPicPr>
        <p:blipFill rotWithShape="1">
          <a:blip r:embed="rId7">
            <a:alphaModFix/>
          </a:blip>
          <a:srcRect/>
          <a:stretch/>
        </p:blipFill>
        <p:spPr>
          <a:xfrm>
            <a:off x="8724671" y="1303305"/>
            <a:ext cx="2482967" cy="241834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348" name="Google Shape;348;p68"/>
          <p:cNvSpPr txBox="1"/>
          <p:nvPr/>
        </p:nvSpPr>
        <p:spPr>
          <a:xfrm>
            <a:off x="1459640" y="3344539"/>
            <a:ext cx="191524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dirty="0">
                <a:solidFill>
                  <a:schemeClr val="lt1"/>
                </a:solidFill>
                <a:latin typeface="Arial"/>
                <a:ea typeface="Arial"/>
                <a:cs typeface="Arial"/>
                <a:sym typeface="Arial"/>
              </a:rPr>
              <a:t>Novice user</a:t>
            </a:r>
            <a:endParaRPr dirty="0"/>
          </a:p>
        </p:txBody>
      </p:sp>
      <p:sp>
        <p:nvSpPr>
          <p:cNvPr id="349" name="Google Shape;349;p68"/>
          <p:cNvSpPr txBox="1"/>
          <p:nvPr/>
        </p:nvSpPr>
        <p:spPr>
          <a:xfrm>
            <a:off x="4534262" y="2604528"/>
            <a:ext cx="27812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Language illiterate</a:t>
            </a:r>
            <a:endParaRPr/>
          </a:p>
        </p:txBody>
      </p:sp>
      <p:sp>
        <p:nvSpPr>
          <p:cNvPr id="350" name="Google Shape;350;p68"/>
          <p:cNvSpPr txBox="1"/>
          <p:nvPr/>
        </p:nvSpPr>
        <p:spPr>
          <a:xfrm>
            <a:off x="8724671" y="3834060"/>
            <a:ext cx="27812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Blind user</a:t>
            </a:r>
            <a:endParaRPr/>
          </a:p>
        </p:txBody>
      </p:sp>
      <p:sp>
        <p:nvSpPr>
          <p:cNvPr id="351" name="Google Shape;351;p68"/>
          <p:cNvSpPr txBox="1"/>
          <p:nvPr/>
        </p:nvSpPr>
        <p:spPr>
          <a:xfrm>
            <a:off x="1984235" y="6458722"/>
            <a:ext cx="27812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Old-age people</a:t>
            </a:r>
            <a:endParaRPr/>
          </a:p>
        </p:txBody>
      </p:sp>
      <p:sp>
        <p:nvSpPr>
          <p:cNvPr id="352" name="Google Shape;352;p68"/>
          <p:cNvSpPr txBox="1"/>
          <p:nvPr/>
        </p:nvSpPr>
        <p:spPr>
          <a:xfrm>
            <a:off x="6806745" y="6557279"/>
            <a:ext cx="27812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Disabled user</a:t>
            </a:r>
            <a:endParaRPr/>
          </a:p>
        </p:txBody>
      </p:sp>
      <p:sp>
        <p:nvSpPr>
          <p:cNvPr id="353" name="Google Shape;353;p68"/>
          <p:cNvSpPr txBox="1"/>
          <p:nvPr/>
        </p:nvSpPr>
        <p:spPr>
          <a:xfrm>
            <a:off x="0" y="-23796"/>
            <a:ext cx="7315559" cy="352635"/>
          </a:xfrm>
          <a:prstGeom prst="rect">
            <a:avLst/>
          </a:prstGeom>
          <a:noFill/>
          <a:ln>
            <a:noFill/>
          </a:ln>
        </p:spPr>
        <p:txBody>
          <a:bodyPr spcFirstLastPara="1" wrap="square" lIns="74050" tIns="37025" rIns="74050" bIns="37025" anchor="t" anchorCtr="0">
            <a:noAutofit/>
          </a:bodyPr>
          <a:lstStyle/>
          <a:p>
            <a:pPr marL="0" marR="0" lvl="0" indent="0" algn="l" rtl="0">
              <a:spcBef>
                <a:spcPts val="0"/>
              </a:spcBef>
              <a:spcAft>
                <a:spcPts val="0"/>
              </a:spcAft>
              <a:buNone/>
            </a:pPr>
            <a:r>
              <a:rPr lang="en-US" sz="2300" b="1" i="0" u="none" strike="noStrike" cap="none">
                <a:solidFill>
                  <a:srgbClr val="FFC000"/>
                </a:solidFill>
                <a:latin typeface="Arial"/>
                <a:ea typeface="Arial"/>
                <a:cs typeface="Arial"/>
                <a:sym typeface="Arial"/>
              </a:rPr>
              <a:t>Users</a:t>
            </a:r>
            <a:endParaRPr/>
          </a:p>
        </p:txBody>
      </p:sp>
      <p:sp>
        <p:nvSpPr>
          <p:cNvPr id="354" name="Google Shape;354;p68"/>
          <p:cNvSpPr/>
          <p:nvPr/>
        </p:nvSpPr>
        <p:spPr>
          <a:xfrm>
            <a:off x="5305089" y="3077204"/>
            <a:ext cx="1447800" cy="1410732"/>
          </a:xfrm>
          <a:prstGeom prst="ellipse">
            <a:avLst/>
          </a:prstGeom>
          <a:solidFill>
            <a:srgbClr val="FFC000">
              <a:alpha val="73725"/>
            </a:srgbClr>
          </a:solidFill>
          <a:ln w="254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i="0" u="none" strike="noStrike" cap="none">
                <a:solidFill>
                  <a:schemeClr val="lt1"/>
                </a:solidFill>
                <a:latin typeface="Arial"/>
                <a:ea typeface="Arial"/>
                <a:cs typeface="Arial"/>
                <a:sym typeface="Arial"/>
              </a:rPr>
              <a:t>Next Gen HCI </a:t>
            </a:r>
            <a:endParaRPr/>
          </a:p>
        </p:txBody>
      </p:sp>
      <p:pic>
        <p:nvPicPr>
          <p:cNvPr id="355" name="Google Shape;355;p68" descr="http://images.clipartpanda.com/animated-question-mark-for-powerpoint-1256186461796715642question-mark-icon.svg.hi.png"/>
          <p:cNvPicPr preferRelativeResize="0"/>
          <p:nvPr/>
        </p:nvPicPr>
        <p:blipFill rotWithShape="1">
          <a:blip r:embed="rId8">
            <a:alphaModFix/>
          </a:blip>
          <a:srcRect/>
          <a:stretch/>
        </p:blipFill>
        <p:spPr>
          <a:xfrm>
            <a:off x="5546949" y="3019120"/>
            <a:ext cx="1044575" cy="15512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par>
                                <p:cTn id="8" presetID="10" presetClass="entr" presetSubtype="0"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p:cTn id="10" dur="1000"/>
                                        <p:tgtEl>
                                          <p:spTgt spid="348"/>
                                        </p:tgtEl>
                                      </p:cBhvr>
                                    </p:animEffect>
                                  </p:childTnLst>
                                </p:cTn>
                              </p:par>
                              <p:par>
                                <p:cTn id="11" presetID="10" presetClass="entr" presetSubtype="0" fill="hold" nodeType="withEffect">
                                  <p:stCondLst>
                                    <p:cond delay="500"/>
                                  </p:stCondLst>
                                  <p:childTnLst>
                                    <p:set>
                                      <p:cBhvr>
                                        <p:cTn id="12" dur="1" fill="hold">
                                          <p:stCondLst>
                                            <p:cond delay="0"/>
                                          </p:stCondLst>
                                        </p:cTn>
                                        <p:tgtEl>
                                          <p:spTgt spid="344"/>
                                        </p:tgtEl>
                                        <p:attrNameLst>
                                          <p:attrName>style.visibility</p:attrName>
                                        </p:attrNameLst>
                                      </p:cBhvr>
                                      <p:to>
                                        <p:strVal val="visible"/>
                                      </p:to>
                                    </p:set>
                                    <p:animEffect transition="in" filter="fade">
                                      <p:cBhvr>
                                        <p:cTn id="13" dur="2000"/>
                                        <p:tgtEl>
                                          <p:spTgt spid="344"/>
                                        </p:tgtEl>
                                      </p:cBhvr>
                                    </p:animEffect>
                                  </p:childTnLst>
                                </p:cTn>
                              </p:par>
                              <p:par>
                                <p:cTn id="14" presetID="10" presetClass="entr" presetSubtype="0" fill="hold" nodeType="withEffect">
                                  <p:stCondLst>
                                    <p:cond delay="500"/>
                                  </p:stCondLst>
                                  <p:childTnLst>
                                    <p:set>
                                      <p:cBhvr>
                                        <p:cTn id="15" dur="1" fill="hold">
                                          <p:stCondLst>
                                            <p:cond delay="0"/>
                                          </p:stCondLst>
                                        </p:cTn>
                                        <p:tgtEl>
                                          <p:spTgt spid="349"/>
                                        </p:tgtEl>
                                        <p:attrNameLst>
                                          <p:attrName>style.visibility</p:attrName>
                                        </p:attrNameLst>
                                      </p:cBhvr>
                                      <p:to>
                                        <p:strVal val="visible"/>
                                      </p:to>
                                    </p:set>
                                    <p:animEffect transition="in" filter="fade">
                                      <p:cBhvr>
                                        <p:cTn id="16" dur="1000"/>
                                        <p:tgtEl>
                                          <p:spTgt spid="349"/>
                                        </p:tgtEl>
                                      </p:cBhvr>
                                    </p:animEffect>
                                  </p:childTnLst>
                                </p:cTn>
                              </p:par>
                              <p:par>
                                <p:cTn id="17" presetID="10" presetClass="entr" presetSubtype="0" fill="hold" nodeType="withEffect">
                                  <p:stCondLst>
                                    <p:cond delay="500"/>
                                  </p:stCondLst>
                                  <p:childTnLst>
                                    <p:set>
                                      <p:cBhvr>
                                        <p:cTn id="18" dur="1" fill="hold">
                                          <p:stCondLst>
                                            <p:cond delay="0"/>
                                          </p:stCondLst>
                                        </p:cTn>
                                        <p:tgtEl>
                                          <p:spTgt spid="350"/>
                                        </p:tgtEl>
                                        <p:attrNameLst>
                                          <p:attrName>style.visibility</p:attrName>
                                        </p:attrNameLst>
                                      </p:cBhvr>
                                      <p:to>
                                        <p:strVal val="visible"/>
                                      </p:to>
                                    </p:set>
                                    <p:animEffect transition="in" filter="fade">
                                      <p:cBhvr>
                                        <p:cTn id="19" dur="1000"/>
                                        <p:tgtEl>
                                          <p:spTgt spid="350"/>
                                        </p:tgtEl>
                                      </p:cBhvr>
                                    </p:animEffect>
                                  </p:childTnLst>
                                </p:cTn>
                              </p:par>
                              <p:par>
                                <p:cTn id="20" presetID="10" presetClass="entr" presetSubtype="0" fill="hold" nodeType="withEffect">
                                  <p:stCondLst>
                                    <p:cond delay="500"/>
                                  </p:stCondLst>
                                  <p:childTnLst>
                                    <p:set>
                                      <p:cBhvr>
                                        <p:cTn id="21" dur="1" fill="hold">
                                          <p:stCondLst>
                                            <p:cond delay="0"/>
                                          </p:stCondLst>
                                        </p:cTn>
                                        <p:tgtEl>
                                          <p:spTgt spid="347"/>
                                        </p:tgtEl>
                                        <p:attrNameLst>
                                          <p:attrName>style.visibility</p:attrName>
                                        </p:attrNameLst>
                                      </p:cBhvr>
                                      <p:to>
                                        <p:strVal val="visible"/>
                                      </p:to>
                                    </p:set>
                                    <p:animEffect transition="in" filter="fade">
                                      <p:cBhvr>
                                        <p:cTn id="22" dur="2000"/>
                                        <p:tgtEl>
                                          <p:spTgt spid="347"/>
                                        </p:tgtEl>
                                      </p:cBhvr>
                                    </p:animEffect>
                                  </p:childTnLst>
                                </p:cTn>
                              </p:par>
                              <p:par>
                                <p:cTn id="23" presetID="10" presetClass="entr" presetSubtype="0" fill="hold" nodeType="withEffect">
                                  <p:stCondLst>
                                    <p:cond delay="50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2000"/>
                                        <p:tgtEl>
                                          <p:spTgt spid="345"/>
                                        </p:tgtEl>
                                      </p:cBhvr>
                                    </p:animEffect>
                                  </p:childTnLst>
                                </p:cTn>
                              </p:par>
                              <p:par>
                                <p:cTn id="26" presetID="10" presetClass="entr" presetSubtype="0" fill="hold" nodeType="withEffect">
                                  <p:stCondLst>
                                    <p:cond delay="500"/>
                                  </p:stCondLst>
                                  <p:childTnLst>
                                    <p:set>
                                      <p:cBhvr>
                                        <p:cTn id="27" dur="1" fill="hold">
                                          <p:stCondLst>
                                            <p:cond delay="0"/>
                                          </p:stCondLst>
                                        </p:cTn>
                                        <p:tgtEl>
                                          <p:spTgt spid="351"/>
                                        </p:tgtEl>
                                        <p:attrNameLst>
                                          <p:attrName>style.visibility</p:attrName>
                                        </p:attrNameLst>
                                      </p:cBhvr>
                                      <p:to>
                                        <p:strVal val="visible"/>
                                      </p:to>
                                    </p:set>
                                    <p:animEffect transition="in" filter="fade">
                                      <p:cBhvr>
                                        <p:cTn id="28" dur="1000"/>
                                        <p:tgtEl>
                                          <p:spTgt spid="351"/>
                                        </p:tgtEl>
                                      </p:cBhvr>
                                    </p:animEffect>
                                  </p:childTnLst>
                                </p:cTn>
                              </p:par>
                              <p:par>
                                <p:cTn id="29" presetID="10" presetClass="entr" presetSubtype="0" fill="hold" nodeType="withEffect">
                                  <p:stCondLst>
                                    <p:cond delay="1000"/>
                                  </p:stCondLst>
                                  <p:childTnLst>
                                    <p:set>
                                      <p:cBhvr>
                                        <p:cTn id="30" dur="1" fill="hold">
                                          <p:stCondLst>
                                            <p:cond delay="0"/>
                                          </p:stCondLst>
                                        </p:cTn>
                                        <p:tgtEl>
                                          <p:spTgt spid="346"/>
                                        </p:tgtEl>
                                        <p:attrNameLst>
                                          <p:attrName>style.visibility</p:attrName>
                                        </p:attrNameLst>
                                      </p:cBhvr>
                                      <p:to>
                                        <p:strVal val="visible"/>
                                      </p:to>
                                    </p:set>
                                    <p:animEffect transition="in" filter="fade">
                                      <p:cBhvr>
                                        <p:cTn id="31" dur="2000"/>
                                        <p:tgtEl>
                                          <p:spTgt spid="346"/>
                                        </p:tgtEl>
                                      </p:cBhvr>
                                    </p:animEffect>
                                  </p:childTnLst>
                                </p:cTn>
                              </p:par>
                              <p:par>
                                <p:cTn id="32" presetID="10" presetClass="entr" presetSubtype="0" fill="hold" nodeType="withEffect">
                                  <p:stCondLst>
                                    <p:cond delay="500"/>
                                  </p:stCondLst>
                                  <p:childTnLst>
                                    <p:set>
                                      <p:cBhvr>
                                        <p:cTn id="33" dur="1" fill="hold">
                                          <p:stCondLst>
                                            <p:cond delay="0"/>
                                          </p:stCondLst>
                                        </p:cTn>
                                        <p:tgtEl>
                                          <p:spTgt spid="352"/>
                                        </p:tgtEl>
                                        <p:attrNameLst>
                                          <p:attrName>style.visibility</p:attrName>
                                        </p:attrNameLst>
                                      </p:cBhvr>
                                      <p:to>
                                        <p:strVal val="visible"/>
                                      </p:to>
                                    </p:set>
                                    <p:animEffect transition="in" filter="fade">
                                      <p:cBhvr>
                                        <p:cTn id="34" dur="1000"/>
                                        <p:tgtEl>
                                          <p:spTgt spid="352"/>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354"/>
                                        </p:tgtEl>
                                        <p:attrNameLst>
                                          <p:attrName>style.visibility</p:attrName>
                                        </p:attrNameLst>
                                      </p:cBhvr>
                                      <p:to>
                                        <p:strVal val="visible"/>
                                      </p:to>
                                    </p:set>
                                    <p:animEffect transition="in" filter="fade">
                                      <p:cBhvr>
                                        <p:cTn id="38" dur="2000"/>
                                        <p:tgtEl>
                                          <p:spTgt spid="354"/>
                                        </p:tgtEl>
                                      </p:cBhvr>
                                    </p:animEffect>
                                  </p:childTnLst>
                                </p:cTn>
                              </p:par>
                              <p:par>
                                <p:cTn id="39" presetID="10" presetClass="entr" presetSubtype="0" fill="hold" nodeType="withEffect">
                                  <p:stCondLst>
                                    <p:cond delay="1500"/>
                                  </p:stCondLst>
                                  <p:childTnLst>
                                    <p:set>
                                      <p:cBhvr>
                                        <p:cTn id="40" dur="1" fill="hold">
                                          <p:stCondLst>
                                            <p:cond delay="0"/>
                                          </p:stCondLst>
                                        </p:cTn>
                                        <p:tgtEl>
                                          <p:spTgt spid="355"/>
                                        </p:tgtEl>
                                        <p:attrNameLst>
                                          <p:attrName>style.visibility</p:attrName>
                                        </p:attrNameLst>
                                      </p:cBhvr>
                                      <p:to>
                                        <p:strVal val="visible"/>
                                      </p:to>
                                    </p:set>
                                    <p:animEffect transition="in" filter="fade">
                                      <p:cBhvr>
                                        <p:cTn id="41" dur="2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88F4FF-1148-434E-9DBE-9882CA2990EF}"/>
              </a:ext>
            </a:extLst>
          </p:cNvPr>
          <p:cNvSpPr>
            <a:spLocks noGrp="1"/>
          </p:cNvSpPr>
          <p:nvPr>
            <p:ph type="title"/>
          </p:nvPr>
        </p:nvSpPr>
        <p:spPr>
          <a:xfrm>
            <a:off x="630936" y="640080"/>
            <a:ext cx="4818888" cy="1481328"/>
          </a:xfrm>
        </p:spPr>
        <p:txBody>
          <a:bodyPr anchor="b">
            <a:normAutofit fontScale="90000"/>
          </a:bodyPr>
          <a:lstStyle/>
          <a:p>
            <a:r>
              <a:rPr lang="en-US" sz="5000"/>
              <a:t>Brain Computer Interface</a:t>
            </a:r>
            <a:endParaRPr lang="en-IN" sz="5000"/>
          </a:p>
        </p:txBody>
      </p:sp>
      <p:sp>
        <p:nvSpPr>
          <p:cNvPr id="13" name="Content Placeholder 2">
            <a:extLst>
              <a:ext uri="{FF2B5EF4-FFF2-40B4-BE49-F238E27FC236}">
                <a16:creationId xmlns:a16="http://schemas.microsoft.com/office/drawing/2014/main" id="{263D5214-1F8A-463F-A177-4D917842B373}"/>
              </a:ext>
            </a:extLst>
          </p:cNvPr>
          <p:cNvSpPr>
            <a:spLocks noGrp="1"/>
          </p:cNvSpPr>
          <p:nvPr>
            <p:ph idx="1"/>
          </p:nvPr>
        </p:nvSpPr>
        <p:spPr>
          <a:xfrm>
            <a:off x="231817" y="2448661"/>
            <a:ext cx="4818888" cy="3547872"/>
          </a:xfrm>
        </p:spPr>
        <p:txBody>
          <a:bodyPr anchor="t">
            <a:normAutofit lnSpcReduction="10000"/>
          </a:bodyPr>
          <a:lstStyle/>
          <a:p>
            <a:r>
              <a:rPr lang="en-US" sz="2200" dirty="0"/>
              <a:t>A system which translates thoughts and provides an interface used for communication called as Brain Computer Interface (BCI) </a:t>
            </a:r>
          </a:p>
          <a:p>
            <a:r>
              <a:rPr lang="en-US" sz="2200" dirty="0"/>
              <a:t>A typical BCI system comprises of signal acquisition system, signal processing (feature extraction and classification) and an output device</a:t>
            </a:r>
            <a:endParaRPr lang="en-IN" sz="2200" dirty="0"/>
          </a:p>
        </p:txBody>
      </p:sp>
      <p:sp>
        <p:nvSpPr>
          <p:cNvPr id="4" name="Date Placeholder 3">
            <a:extLst>
              <a:ext uri="{FF2B5EF4-FFF2-40B4-BE49-F238E27FC236}">
                <a16:creationId xmlns:a16="http://schemas.microsoft.com/office/drawing/2014/main" id="{18266D30-04DB-41C8-8F33-144590363A98}"/>
              </a:ext>
            </a:extLst>
          </p:cNvPr>
          <p:cNvSpPr>
            <a:spLocks noGrp="1"/>
          </p:cNvSpPr>
          <p:nvPr>
            <p:ph type="dt" sz="half" idx="10"/>
          </p:nvPr>
        </p:nvSpPr>
        <p:spPr/>
        <p:txBody>
          <a:bodyPr/>
          <a:lstStyle/>
          <a:p>
            <a:fld id="{F9C9C3AF-E8F1-4E36-9A5A-34265A675510}" type="datetime1">
              <a:rPr lang="en-US" smtClean="0"/>
              <a:t>1/6/2022</a:t>
            </a:fld>
            <a:endParaRPr lang="en-US"/>
          </a:p>
        </p:txBody>
      </p:sp>
      <p:sp>
        <p:nvSpPr>
          <p:cNvPr id="2" name="Footer Placeholder 1">
            <a:extLst>
              <a:ext uri="{FF2B5EF4-FFF2-40B4-BE49-F238E27FC236}">
                <a16:creationId xmlns:a16="http://schemas.microsoft.com/office/drawing/2014/main" id="{BAC99A00-5855-4120-84DA-44DCABB8097B}"/>
              </a:ext>
            </a:extLst>
          </p:cNvPr>
          <p:cNvSpPr>
            <a:spLocks noGrp="1"/>
          </p:cNvSpPr>
          <p:nvPr>
            <p:ph type="ftr" sz="quarter" idx="11"/>
          </p:nvPr>
        </p:nvSpPr>
        <p:spPr/>
        <p:txBody>
          <a:bodyPr/>
          <a:lstStyle/>
          <a:p>
            <a:r>
              <a:rPr lang="en-US"/>
              <a:t>Presentation Copyright © Dr. Bablani </a:t>
            </a:r>
          </a:p>
        </p:txBody>
      </p:sp>
      <p:sp>
        <p:nvSpPr>
          <p:cNvPr id="3" name="Slide Number Placeholder 2">
            <a:extLst>
              <a:ext uri="{FF2B5EF4-FFF2-40B4-BE49-F238E27FC236}">
                <a16:creationId xmlns:a16="http://schemas.microsoft.com/office/drawing/2014/main" id="{0F08D4A4-6583-431E-898E-448064BD18AE}"/>
              </a:ext>
            </a:extLst>
          </p:cNvPr>
          <p:cNvSpPr>
            <a:spLocks noGrp="1"/>
          </p:cNvSpPr>
          <p:nvPr>
            <p:ph type="sldNum" sz="quarter" idx="12"/>
          </p:nvPr>
        </p:nvSpPr>
        <p:spPr/>
        <p:txBody>
          <a:bodyPr/>
          <a:lstStyle/>
          <a:p>
            <a:fld id="{7E9622FD-ECC6-4AAC-BBF5-ED33833BA848}" type="slidenum">
              <a:rPr lang="en-US" smtClean="0"/>
              <a:t>11</a:t>
            </a:fld>
            <a:endParaRPr lang="en-US"/>
          </a:p>
        </p:txBody>
      </p:sp>
      <p:pic>
        <p:nvPicPr>
          <p:cNvPr id="14" name="Picture 13" descr="Image Credits: Bablani, Annushree, et al. &quot;Survey on brain-computer interface: An emerging computational intelligence paradigm.&quot; ACM Computing Surveys (CSUR) 52.1 (2019): 1-32.">
            <a:extLst>
              <a:ext uri="{FF2B5EF4-FFF2-40B4-BE49-F238E27FC236}">
                <a16:creationId xmlns:a16="http://schemas.microsoft.com/office/drawing/2014/main" id="{75BBE527-07D2-49E2-A48D-D72A560B19C2}"/>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05" y="2139696"/>
            <a:ext cx="6979242" cy="2861488"/>
          </a:xfrm>
          <a:prstGeom prst="rect">
            <a:avLst/>
          </a:prstGeom>
        </p:spPr>
      </p:pic>
      <p:sp>
        <p:nvSpPr>
          <p:cNvPr id="16" name="TextBox 15">
            <a:extLst>
              <a:ext uri="{FF2B5EF4-FFF2-40B4-BE49-F238E27FC236}">
                <a16:creationId xmlns:a16="http://schemas.microsoft.com/office/drawing/2014/main" id="{4C504423-726A-4DF2-A542-2F434D69E1D2}"/>
              </a:ext>
            </a:extLst>
          </p:cNvPr>
          <p:cNvSpPr txBox="1"/>
          <p:nvPr/>
        </p:nvSpPr>
        <p:spPr>
          <a:xfrm>
            <a:off x="630935" y="6196572"/>
            <a:ext cx="11399011" cy="430887"/>
          </a:xfrm>
          <a:prstGeom prst="rect">
            <a:avLst/>
          </a:prstGeom>
          <a:noFill/>
        </p:spPr>
        <p:txBody>
          <a:bodyPr wrap="square">
            <a:spAutoFit/>
          </a:bodyPr>
          <a:lstStyle/>
          <a:p>
            <a:pPr algn="just">
              <a:spcAft>
                <a:spcPts val="600"/>
              </a:spcAft>
            </a:pPr>
            <a:r>
              <a:rPr lang="en-IN" sz="1100" dirty="0"/>
              <a:t>Image Credits: Bablani, Annushree, et al. "Survey on brain-computer interface: An emerging computational intelligence paradigm." ACM Computing Surveys (CSUR) 52.1 (2019): 1-32.</a:t>
            </a:r>
          </a:p>
        </p:txBody>
      </p:sp>
    </p:spTree>
    <p:extLst>
      <p:ext uri="{BB962C8B-B14F-4D97-AF65-F5344CB8AC3E}">
        <p14:creationId xmlns:p14="http://schemas.microsoft.com/office/powerpoint/2010/main" val="48313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1"/>
        <p:cNvGrpSpPr/>
        <p:nvPr/>
      </p:nvGrpSpPr>
      <p:grpSpPr>
        <a:xfrm>
          <a:off x="0" y="0"/>
          <a:ext cx="0" cy="0"/>
          <a:chOff x="0" y="0"/>
          <a:chExt cx="0" cy="0"/>
        </a:xfrm>
      </p:grpSpPr>
      <p:sp>
        <p:nvSpPr>
          <p:cNvPr id="472" name="Google Shape;472;p76"/>
          <p:cNvSpPr txBox="1"/>
          <p:nvPr/>
        </p:nvSpPr>
        <p:spPr>
          <a:xfrm>
            <a:off x="0" y="0"/>
            <a:ext cx="7315559" cy="352635"/>
          </a:xfrm>
          <a:prstGeom prst="rect">
            <a:avLst/>
          </a:prstGeom>
          <a:noFill/>
          <a:ln>
            <a:noFill/>
          </a:ln>
        </p:spPr>
        <p:txBody>
          <a:bodyPr spcFirstLastPara="1" wrap="square" lIns="74050" tIns="37025" rIns="74050" bIns="37025" anchor="t" anchorCtr="0">
            <a:noAutofit/>
          </a:bodyPr>
          <a:lstStyle/>
          <a:p>
            <a:pPr marL="0" marR="0" lvl="0" indent="0" algn="l" rtl="0">
              <a:lnSpc>
                <a:spcPct val="100000"/>
              </a:lnSpc>
              <a:spcBef>
                <a:spcPts val="0"/>
              </a:spcBef>
              <a:spcAft>
                <a:spcPts val="0"/>
              </a:spcAft>
              <a:buClr>
                <a:srgbClr val="FFC000"/>
              </a:buClr>
              <a:buSzPts val="2300"/>
              <a:buFont typeface="Arial"/>
              <a:buNone/>
            </a:pPr>
            <a:r>
              <a:rPr lang="en-US" sz="2300" b="1" i="0" u="none" strike="noStrike" cap="none">
                <a:solidFill>
                  <a:srgbClr val="FFC000"/>
                </a:solidFill>
                <a:latin typeface="Arial"/>
                <a:ea typeface="Arial"/>
                <a:cs typeface="Arial"/>
                <a:sym typeface="Arial"/>
              </a:rPr>
              <a:t>Brain Computer Interaction</a:t>
            </a:r>
            <a:endParaRPr/>
          </a:p>
        </p:txBody>
      </p:sp>
      <p:pic>
        <p:nvPicPr>
          <p:cNvPr id="473" name="Google Shape;473;p76"/>
          <p:cNvPicPr preferRelativeResize="0"/>
          <p:nvPr/>
        </p:nvPicPr>
        <p:blipFill rotWithShape="1">
          <a:blip r:embed="rId3">
            <a:alphaModFix/>
          </a:blip>
          <a:srcRect/>
          <a:stretch/>
        </p:blipFill>
        <p:spPr>
          <a:xfrm>
            <a:off x="144378" y="1026694"/>
            <a:ext cx="5646821" cy="389823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474" name="Google Shape;474;p76"/>
          <p:cNvPicPr preferRelativeResize="0"/>
          <p:nvPr/>
        </p:nvPicPr>
        <p:blipFill rotWithShape="1">
          <a:blip r:embed="rId4">
            <a:alphaModFix/>
          </a:blip>
          <a:srcRect/>
          <a:stretch/>
        </p:blipFill>
        <p:spPr>
          <a:xfrm>
            <a:off x="6248732" y="352635"/>
            <a:ext cx="5622425" cy="6128376"/>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78"/>
        <p:cNvGrpSpPr/>
        <p:nvPr/>
      </p:nvGrpSpPr>
      <p:grpSpPr>
        <a:xfrm>
          <a:off x="0" y="0"/>
          <a:ext cx="0" cy="0"/>
          <a:chOff x="0" y="0"/>
          <a:chExt cx="0" cy="0"/>
        </a:xfrm>
      </p:grpSpPr>
      <p:pic>
        <p:nvPicPr>
          <p:cNvPr id="479" name="Google Shape;479;p77" descr="C:\Users\Burning System\Desktop\for Seed Grant Project\P21a.png"/>
          <p:cNvPicPr preferRelativeResize="0"/>
          <p:nvPr/>
        </p:nvPicPr>
        <p:blipFill rotWithShape="1">
          <a:blip r:embed="rId3">
            <a:alphaModFix/>
          </a:blip>
          <a:srcRect/>
          <a:stretch/>
        </p:blipFill>
        <p:spPr>
          <a:xfrm>
            <a:off x="513347" y="529389"/>
            <a:ext cx="3437021" cy="2182018"/>
          </a:xfrm>
          <a:prstGeom prst="rect">
            <a:avLst/>
          </a:prstGeom>
          <a:noFill/>
          <a:ln>
            <a:noFill/>
          </a:ln>
          <a:effectLst>
            <a:outerShdw blurRad="50800" dist="76200" dir="5400000" algn="t" rotWithShape="0">
              <a:srgbClr val="000000">
                <a:alpha val="40000"/>
              </a:srgbClr>
            </a:outerShdw>
          </a:effectLst>
        </p:spPr>
      </p:pic>
      <p:pic>
        <p:nvPicPr>
          <p:cNvPr id="480" name="Google Shape;480;p77" descr="C:\Users\Burning System\Desktop\for Seed Grant Project\P22a.png"/>
          <p:cNvPicPr preferRelativeResize="0"/>
          <p:nvPr/>
        </p:nvPicPr>
        <p:blipFill rotWithShape="1">
          <a:blip r:embed="rId4">
            <a:alphaModFix/>
          </a:blip>
          <a:srcRect/>
          <a:stretch/>
        </p:blipFill>
        <p:spPr>
          <a:xfrm>
            <a:off x="4087527" y="1796716"/>
            <a:ext cx="3437021" cy="2214341"/>
          </a:xfrm>
          <a:prstGeom prst="rect">
            <a:avLst/>
          </a:prstGeom>
          <a:noFill/>
          <a:ln>
            <a:noFill/>
          </a:ln>
          <a:effectLst>
            <a:outerShdw blurRad="50800" dist="76200" dir="5400000" algn="t" rotWithShape="0">
              <a:srgbClr val="000000">
                <a:alpha val="40000"/>
              </a:srgbClr>
            </a:outerShdw>
          </a:effectLst>
        </p:spPr>
      </p:pic>
      <p:pic>
        <p:nvPicPr>
          <p:cNvPr id="481" name="Google Shape;481;p77" descr="C:\Users\Burning System\Desktop\for Seed Grant Project\P23a.png"/>
          <p:cNvPicPr preferRelativeResize="0"/>
          <p:nvPr/>
        </p:nvPicPr>
        <p:blipFill rotWithShape="1">
          <a:blip r:embed="rId5">
            <a:alphaModFix/>
          </a:blip>
          <a:srcRect/>
          <a:stretch/>
        </p:blipFill>
        <p:spPr>
          <a:xfrm>
            <a:off x="7798867" y="3593432"/>
            <a:ext cx="3437021" cy="2203183"/>
          </a:xfrm>
          <a:prstGeom prst="rect">
            <a:avLst/>
          </a:prstGeom>
          <a:noFill/>
          <a:ln>
            <a:noFill/>
          </a:ln>
          <a:effectLst>
            <a:outerShdw blurRad="50800" dist="76200" dir="5400000" algn="t" rotWithShape="0">
              <a:srgbClr val="000000">
                <a:alpha val="40000"/>
              </a:srgbClr>
            </a:outerShdw>
          </a:effectLst>
        </p:spPr>
      </p:pic>
      <p:sp>
        <p:nvSpPr>
          <p:cNvPr id="482" name="Google Shape;482;p77"/>
          <p:cNvSpPr/>
          <p:nvPr/>
        </p:nvSpPr>
        <p:spPr>
          <a:xfrm>
            <a:off x="964457" y="2569742"/>
            <a:ext cx="2455015" cy="52520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C000"/>
                </a:solidFill>
                <a:latin typeface="Times New Roman"/>
                <a:ea typeface="Times New Roman"/>
                <a:cs typeface="Times New Roman"/>
                <a:sym typeface="Times New Roman"/>
              </a:rPr>
              <a:t>Communication</a:t>
            </a:r>
            <a:endParaRPr/>
          </a:p>
        </p:txBody>
      </p:sp>
      <p:sp>
        <p:nvSpPr>
          <p:cNvPr id="483" name="Google Shape;483;p77"/>
          <p:cNvSpPr/>
          <p:nvPr/>
        </p:nvSpPr>
        <p:spPr>
          <a:xfrm>
            <a:off x="4555671" y="4006980"/>
            <a:ext cx="2455015" cy="52520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C000"/>
                </a:solidFill>
                <a:latin typeface="Times New Roman"/>
                <a:ea typeface="Times New Roman"/>
                <a:cs typeface="Times New Roman"/>
                <a:sym typeface="Times New Roman"/>
              </a:rPr>
              <a:t>Device Control</a:t>
            </a:r>
            <a:endParaRPr/>
          </a:p>
        </p:txBody>
      </p:sp>
      <p:sp>
        <p:nvSpPr>
          <p:cNvPr id="484" name="Google Shape;484;p77"/>
          <p:cNvSpPr/>
          <p:nvPr/>
        </p:nvSpPr>
        <p:spPr>
          <a:xfrm>
            <a:off x="7615988" y="5726332"/>
            <a:ext cx="3731623" cy="55415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C000"/>
                </a:solidFill>
                <a:latin typeface="Times New Roman"/>
                <a:ea typeface="Times New Roman"/>
                <a:cs typeface="Times New Roman"/>
                <a:sym typeface="Times New Roman"/>
              </a:rPr>
              <a:t>Games &amp; Entertainment</a:t>
            </a:r>
            <a:endParaRPr/>
          </a:p>
        </p:txBody>
      </p:sp>
      <p:pic>
        <p:nvPicPr>
          <p:cNvPr id="485" name="Google Shape;485;p77" descr="C:\Users\GP\Downloads\DST project\DST project\Attention Monitoring.jpg"/>
          <p:cNvPicPr preferRelativeResize="0"/>
          <p:nvPr/>
        </p:nvPicPr>
        <p:blipFill rotWithShape="1">
          <a:blip r:embed="rId6">
            <a:alphaModFix/>
          </a:blip>
          <a:srcRect/>
          <a:stretch/>
        </p:blipFill>
        <p:spPr>
          <a:xfrm>
            <a:off x="7798868" y="529389"/>
            <a:ext cx="3437021" cy="2182018"/>
          </a:xfrm>
          <a:prstGeom prst="rect">
            <a:avLst/>
          </a:prstGeom>
          <a:noFill/>
          <a:ln>
            <a:noFill/>
          </a:ln>
        </p:spPr>
      </p:pic>
      <p:pic>
        <p:nvPicPr>
          <p:cNvPr id="486" name="Google Shape;486;p77" descr="C:\Users\GP\Downloads\DST project\DST project\Automatic Motion Controlling.jpg"/>
          <p:cNvPicPr preferRelativeResize="0"/>
          <p:nvPr/>
        </p:nvPicPr>
        <p:blipFill rotWithShape="1">
          <a:blip r:embed="rId7">
            <a:alphaModFix/>
          </a:blip>
          <a:srcRect/>
          <a:stretch/>
        </p:blipFill>
        <p:spPr>
          <a:xfrm>
            <a:off x="433560" y="3593432"/>
            <a:ext cx="3516810" cy="2285097"/>
          </a:xfrm>
          <a:prstGeom prst="rect">
            <a:avLst/>
          </a:prstGeom>
          <a:noFill/>
          <a:ln>
            <a:noFill/>
          </a:ln>
        </p:spPr>
      </p:pic>
      <p:sp>
        <p:nvSpPr>
          <p:cNvPr id="487" name="Google Shape;487;p77"/>
          <p:cNvSpPr/>
          <p:nvPr/>
        </p:nvSpPr>
        <p:spPr>
          <a:xfrm>
            <a:off x="7615988" y="2537791"/>
            <a:ext cx="3437021" cy="55415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C000"/>
                </a:solidFill>
                <a:latin typeface="Times New Roman"/>
                <a:ea typeface="Times New Roman"/>
                <a:cs typeface="Times New Roman"/>
                <a:sym typeface="Times New Roman"/>
              </a:rPr>
              <a:t>Attention Monitoring</a:t>
            </a:r>
            <a:endParaRPr/>
          </a:p>
        </p:txBody>
      </p:sp>
      <p:sp>
        <p:nvSpPr>
          <p:cNvPr id="488" name="Google Shape;488;p77"/>
          <p:cNvSpPr/>
          <p:nvPr/>
        </p:nvSpPr>
        <p:spPr>
          <a:xfrm>
            <a:off x="-17817" y="5788806"/>
            <a:ext cx="4222625" cy="52520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rgbClr val="FFC000"/>
                </a:solidFill>
                <a:latin typeface="Times New Roman"/>
                <a:ea typeface="Times New Roman"/>
                <a:cs typeface="Times New Roman"/>
                <a:sym typeface="Times New Roman"/>
              </a:rPr>
              <a:t>Automatic Motion Controlling</a:t>
            </a:r>
            <a:endParaRPr/>
          </a:p>
        </p:txBody>
      </p:sp>
      <p:sp>
        <p:nvSpPr>
          <p:cNvPr id="489" name="Google Shape;489;p77"/>
          <p:cNvSpPr txBox="1"/>
          <p:nvPr/>
        </p:nvSpPr>
        <p:spPr>
          <a:xfrm>
            <a:off x="0" y="0"/>
            <a:ext cx="7315559" cy="352635"/>
          </a:xfrm>
          <a:prstGeom prst="rect">
            <a:avLst/>
          </a:prstGeom>
          <a:noFill/>
          <a:ln>
            <a:noFill/>
          </a:ln>
        </p:spPr>
        <p:txBody>
          <a:bodyPr spcFirstLastPara="1" wrap="square" lIns="74050" tIns="37025" rIns="74050" bIns="37025" anchor="t" anchorCtr="0">
            <a:noAutofit/>
          </a:bodyPr>
          <a:lstStyle/>
          <a:p>
            <a:pPr marL="0" marR="0" lvl="0" indent="0" algn="l" rtl="0">
              <a:spcBef>
                <a:spcPts val="0"/>
              </a:spcBef>
              <a:spcAft>
                <a:spcPts val="0"/>
              </a:spcAft>
              <a:buNone/>
            </a:pPr>
            <a:r>
              <a:rPr lang="en-US" sz="2300" b="1">
                <a:solidFill>
                  <a:srgbClr val="FFC000"/>
                </a:solidFill>
                <a:latin typeface="Arial"/>
                <a:ea typeface="Arial"/>
                <a:cs typeface="Arial"/>
                <a:sym typeface="Arial"/>
              </a:rPr>
              <a:t>Some real-time BCI Applications</a:t>
            </a:r>
            <a:endParaRPr sz="2300" b="1" i="0" u="none" strike="noStrike" cap="none">
              <a:solidFill>
                <a:srgbClr val="FFC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750"/>
                                        <p:tgtEl>
                                          <p:spTgt spid="479"/>
                                        </p:tgtEl>
                                      </p:cBhvr>
                                    </p:animEffect>
                                  </p:childTnLst>
                                </p:cTn>
                              </p:par>
                              <p:par>
                                <p:cTn id="8" presetID="10" presetClass="entr" presetSubtype="0" fill="hold" nodeType="withEffect">
                                  <p:stCondLst>
                                    <p:cond delay="0"/>
                                  </p:stCondLst>
                                  <p:childTnLst>
                                    <p:set>
                                      <p:cBhvr>
                                        <p:cTn id="9" dur="1" fill="hold">
                                          <p:stCondLst>
                                            <p:cond delay="0"/>
                                          </p:stCondLst>
                                        </p:cTn>
                                        <p:tgtEl>
                                          <p:spTgt spid="482"/>
                                        </p:tgtEl>
                                        <p:attrNameLst>
                                          <p:attrName>style.visibility</p:attrName>
                                        </p:attrNameLst>
                                      </p:cBhvr>
                                      <p:to>
                                        <p:strVal val="visible"/>
                                      </p:to>
                                    </p:set>
                                    <p:animEffect transition="in" filter="fade">
                                      <p:cBhvr>
                                        <p:cTn id="10" dur="750"/>
                                        <p:tgtEl>
                                          <p:spTgt spid="482"/>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487"/>
                                        </p:tgtEl>
                                        <p:attrNameLst>
                                          <p:attrName>style.visibility</p:attrName>
                                        </p:attrNameLst>
                                      </p:cBhvr>
                                      <p:to>
                                        <p:strVal val="visible"/>
                                      </p:to>
                                    </p:set>
                                    <p:animEffect transition="in" filter="fade">
                                      <p:cBhvr>
                                        <p:cTn id="14" dur="750"/>
                                        <p:tgtEl>
                                          <p:spTgt spid="487"/>
                                        </p:tgtEl>
                                      </p:cBhvr>
                                    </p:animEffect>
                                  </p:childTnLst>
                                </p:cTn>
                              </p:par>
                              <p:par>
                                <p:cTn id="15" presetID="10" presetClass="entr" presetSubtype="0" fill="hold" nodeType="withEffect">
                                  <p:stCondLst>
                                    <p:cond delay="0"/>
                                  </p:stCondLst>
                                  <p:childTnLst>
                                    <p:set>
                                      <p:cBhvr>
                                        <p:cTn id="16" dur="1" fill="hold">
                                          <p:stCondLst>
                                            <p:cond delay="0"/>
                                          </p:stCondLst>
                                        </p:cTn>
                                        <p:tgtEl>
                                          <p:spTgt spid="485"/>
                                        </p:tgtEl>
                                        <p:attrNameLst>
                                          <p:attrName>style.visibility</p:attrName>
                                        </p:attrNameLst>
                                      </p:cBhvr>
                                      <p:to>
                                        <p:strVal val="visible"/>
                                      </p:to>
                                    </p:set>
                                    <p:animEffect transition="in" filter="fade">
                                      <p:cBhvr>
                                        <p:cTn id="17" dur="750"/>
                                        <p:tgtEl>
                                          <p:spTgt spid="48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81"/>
                                        </p:tgtEl>
                                        <p:attrNameLst>
                                          <p:attrName>style.visibility</p:attrName>
                                        </p:attrNameLst>
                                      </p:cBhvr>
                                      <p:to>
                                        <p:strVal val="visible"/>
                                      </p:to>
                                    </p:set>
                                    <p:animEffect transition="in" filter="fade">
                                      <p:cBhvr>
                                        <p:cTn id="21" dur="1000"/>
                                        <p:tgtEl>
                                          <p:spTgt spid="481"/>
                                        </p:tgtEl>
                                      </p:cBhvr>
                                    </p:animEffect>
                                  </p:childTnLst>
                                </p:cTn>
                              </p:par>
                              <p:par>
                                <p:cTn id="22" presetID="10" presetClass="entr" presetSubtype="0" fill="hold" nodeType="withEffect">
                                  <p:stCondLst>
                                    <p:cond delay="0"/>
                                  </p:stCondLst>
                                  <p:childTnLst>
                                    <p:set>
                                      <p:cBhvr>
                                        <p:cTn id="23" dur="1" fill="hold">
                                          <p:stCondLst>
                                            <p:cond delay="0"/>
                                          </p:stCondLst>
                                        </p:cTn>
                                        <p:tgtEl>
                                          <p:spTgt spid="484"/>
                                        </p:tgtEl>
                                        <p:attrNameLst>
                                          <p:attrName>style.visibility</p:attrName>
                                        </p:attrNameLst>
                                      </p:cBhvr>
                                      <p:to>
                                        <p:strVal val="visible"/>
                                      </p:to>
                                    </p:set>
                                    <p:animEffect transition="in" filter="fade">
                                      <p:cBhvr>
                                        <p:cTn id="24" dur="1000"/>
                                        <p:tgtEl>
                                          <p:spTgt spid="484"/>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488"/>
                                        </p:tgtEl>
                                        <p:attrNameLst>
                                          <p:attrName>style.visibility</p:attrName>
                                        </p:attrNameLst>
                                      </p:cBhvr>
                                      <p:to>
                                        <p:strVal val="visible"/>
                                      </p:to>
                                    </p:set>
                                    <p:animEffect transition="in" filter="fade">
                                      <p:cBhvr>
                                        <p:cTn id="28" dur="750"/>
                                        <p:tgtEl>
                                          <p:spTgt spid="488"/>
                                        </p:tgtEl>
                                      </p:cBhvr>
                                    </p:animEffect>
                                  </p:childTnLst>
                                </p:cTn>
                              </p:par>
                              <p:par>
                                <p:cTn id="29" presetID="10" presetClass="entr" presetSubtype="0" fill="hold" nodeType="withEffect">
                                  <p:stCondLst>
                                    <p:cond delay="0"/>
                                  </p:stCondLst>
                                  <p:childTnLst>
                                    <p:set>
                                      <p:cBhvr>
                                        <p:cTn id="30" dur="1" fill="hold">
                                          <p:stCondLst>
                                            <p:cond delay="0"/>
                                          </p:stCondLst>
                                        </p:cTn>
                                        <p:tgtEl>
                                          <p:spTgt spid="486"/>
                                        </p:tgtEl>
                                        <p:attrNameLst>
                                          <p:attrName>style.visibility</p:attrName>
                                        </p:attrNameLst>
                                      </p:cBhvr>
                                      <p:to>
                                        <p:strVal val="visible"/>
                                      </p:to>
                                    </p:set>
                                    <p:animEffect transition="in" filter="fade">
                                      <p:cBhvr>
                                        <p:cTn id="31" dur="750"/>
                                        <p:tgtEl>
                                          <p:spTgt spid="48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483"/>
                                        </p:tgtEl>
                                        <p:attrNameLst>
                                          <p:attrName>style.visibility</p:attrName>
                                        </p:attrNameLst>
                                      </p:cBhvr>
                                      <p:to>
                                        <p:strVal val="visible"/>
                                      </p:to>
                                    </p:set>
                                    <p:animEffect transition="in" filter="fade">
                                      <p:cBhvr>
                                        <p:cTn id="35" dur="750"/>
                                        <p:tgtEl>
                                          <p:spTgt spid="483"/>
                                        </p:tgtEl>
                                      </p:cBhvr>
                                    </p:animEffect>
                                  </p:childTnLst>
                                </p:cTn>
                              </p:par>
                              <p:par>
                                <p:cTn id="36" presetID="10" presetClass="entr" presetSubtype="0" fill="hold" nodeType="withEffect">
                                  <p:stCondLst>
                                    <p:cond delay="0"/>
                                  </p:stCondLst>
                                  <p:childTnLst>
                                    <p:set>
                                      <p:cBhvr>
                                        <p:cTn id="37" dur="1" fill="hold">
                                          <p:stCondLst>
                                            <p:cond delay="0"/>
                                          </p:stCondLst>
                                        </p:cTn>
                                        <p:tgtEl>
                                          <p:spTgt spid="480"/>
                                        </p:tgtEl>
                                        <p:attrNameLst>
                                          <p:attrName>style.visibility</p:attrName>
                                        </p:attrNameLst>
                                      </p:cBhvr>
                                      <p:to>
                                        <p:strVal val="visible"/>
                                      </p:to>
                                    </p:set>
                                    <p:animEffect transition="in" filter="fade">
                                      <p:cBhvr>
                                        <p:cTn id="38" dur="75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6111" y="609601"/>
            <a:ext cx="9791701" cy="1528721"/>
          </a:xfrm>
        </p:spPr>
        <p:txBody>
          <a:bodyPr vert="horz" lIns="91440" tIns="45720" rIns="91440" bIns="45720" rtlCol="0" anchor="t">
            <a:noAutofit/>
          </a:bodyPr>
          <a:lstStyle/>
          <a:p>
            <a:pPr>
              <a:lnSpc>
                <a:spcPct val="90000"/>
              </a:lnSpc>
            </a:pPr>
            <a:r>
              <a:rPr lang="en-US" sz="2800" dirty="0"/>
              <a:t>Whether BCIs will eventually become as commonplace as current human accessories for sensory and motor augmentation, such as cellular phones and automobiles.????</a:t>
            </a:r>
            <a:br>
              <a:rPr lang="en-US" sz="2800" dirty="0"/>
            </a:br>
            <a:endParaRPr lang="en-US" sz="2800" dirty="0"/>
          </a:p>
        </p:txBody>
      </p:sp>
      <p:sp>
        <p:nvSpPr>
          <p:cNvPr id="12" name="Rectangle 11">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08BEB82-D266-4B76-8422-D72E41FDB58D}"/>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defTabSz="914400">
              <a:spcAft>
                <a:spcPts val="600"/>
              </a:spcAft>
            </a:pPr>
            <a:fld id="{7E9622FD-ECC6-4AAC-BBF5-ED33833BA848}" type="slidenum">
              <a:rPr lang="en-US" smtClean="0"/>
              <a:pPr defTabSz="914400">
                <a:spcAft>
                  <a:spcPts val="600"/>
                </a:spcAft>
              </a:pPr>
              <a:t>14</a:t>
            </a:fld>
            <a:endParaRPr lang="en-US"/>
          </a:p>
        </p:txBody>
      </p:sp>
      <p:sp>
        <p:nvSpPr>
          <p:cNvPr id="4" name="TextBox 3"/>
          <p:cNvSpPr txBox="1"/>
          <p:nvPr/>
        </p:nvSpPr>
        <p:spPr>
          <a:xfrm>
            <a:off x="642175" y="2484545"/>
            <a:ext cx="9100135" cy="539636"/>
          </a:xfrm>
          <a:prstGeom prst="rect">
            <a:avLst/>
          </a:prstGeom>
        </p:spPr>
        <p:txBody>
          <a:bodyPr vert="horz" lIns="91440" tIns="45720" rIns="91440" bIns="45720" rtlCol="0">
            <a:normAutofit/>
          </a:bodyPr>
          <a:lstStyle/>
          <a:p>
            <a:pPr algn="ctr">
              <a:spcBef>
                <a:spcPts val="1000"/>
              </a:spcBef>
              <a:buClr>
                <a:schemeClr val="bg2">
                  <a:lumMod val="40000"/>
                  <a:lumOff val="60000"/>
                </a:schemeClr>
              </a:buClr>
              <a:buSzPct val="80000"/>
            </a:pPr>
            <a:r>
              <a:rPr lang="en-US" dirty="0">
                <a:ln w="12700">
                  <a:solidFill>
                    <a:srgbClr val="FFC000"/>
                  </a:solidFill>
                  <a:prstDash val="solid"/>
                </a:ln>
                <a:latin typeface="+mj-lt"/>
                <a:ea typeface="+mj-ea"/>
                <a:cs typeface="+mj-cs"/>
              </a:rPr>
              <a:t>That remains to be seen.</a:t>
            </a:r>
          </a:p>
        </p:txBody>
      </p:sp>
      <p:sp>
        <p:nvSpPr>
          <p:cNvPr id="3" name="Footer Placeholder 2">
            <a:extLst>
              <a:ext uri="{FF2B5EF4-FFF2-40B4-BE49-F238E27FC236}">
                <a16:creationId xmlns:a16="http://schemas.microsoft.com/office/drawing/2014/main" id="{F339B6FB-81DB-4953-9742-B32581EC572B}"/>
              </a:ext>
            </a:extLst>
          </p:cNvPr>
          <p:cNvSpPr>
            <a:spLocks noGrp="1"/>
          </p:cNvSpPr>
          <p:nvPr>
            <p:ph type="ftr" sz="quarter" idx="11"/>
          </p:nvPr>
        </p:nvSpPr>
        <p:spPr>
          <a:xfrm>
            <a:off x="652557" y="6248398"/>
            <a:ext cx="3859795" cy="304801"/>
          </a:xfrm>
        </p:spPr>
        <p:txBody>
          <a:bodyPr vert="horz" lIns="91440" tIns="45720" rIns="91440" bIns="45720" rtlCol="0" anchor="b">
            <a:normAutofit/>
          </a:bodyPr>
          <a:lstStyle/>
          <a:p>
            <a:pPr defTabSz="914400">
              <a:spcAft>
                <a:spcPts val="600"/>
              </a:spcAft>
            </a:pPr>
            <a:r>
              <a:rPr lang="en-US" b="0" i="0" kern="1200" dirty="0">
                <a:solidFill>
                  <a:schemeClr val="tx1">
                    <a:tint val="75000"/>
                    <a:alpha val="60000"/>
                  </a:schemeClr>
                </a:solidFill>
                <a:latin typeface="+mn-lt"/>
                <a:ea typeface="+mn-ea"/>
                <a:cs typeface="+mn-cs"/>
              </a:rPr>
              <a:t>Slides by Dr. A. Bablani </a:t>
            </a:r>
          </a:p>
        </p:txBody>
      </p:sp>
      <p:sp>
        <p:nvSpPr>
          <p:cNvPr id="6" name="Date Placeholder 5">
            <a:extLst>
              <a:ext uri="{FF2B5EF4-FFF2-40B4-BE49-F238E27FC236}">
                <a16:creationId xmlns:a16="http://schemas.microsoft.com/office/drawing/2014/main" id="{8F94C170-0EF2-48B9-9F35-D0C6C92FE260}"/>
              </a:ext>
            </a:extLst>
          </p:cNvPr>
          <p:cNvSpPr>
            <a:spLocks noGrp="1"/>
          </p:cNvSpPr>
          <p:nvPr>
            <p:ph type="dt" sz="half" idx="10"/>
          </p:nvPr>
        </p:nvSpPr>
        <p:spPr>
          <a:xfrm>
            <a:off x="8758428" y="6248400"/>
            <a:ext cx="2785871" cy="304799"/>
          </a:xfrm>
        </p:spPr>
        <p:txBody>
          <a:bodyPr vert="horz" lIns="91440" tIns="45720" rIns="91440" bIns="45720" rtlCol="0" anchor="t">
            <a:normAutofit/>
          </a:bodyPr>
          <a:lstStyle/>
          <a:p>
            <a:pPr algn="r" defTabSz="914400">
              <a:spcAft>
                <a:spcPts val="600"/>
              </a:spcAft>
            </a:pPr>
            <a:fld id="{A0F8E641-D563-475B-9005-319389466CC0}" type="datetime1">
              <a:rPr lang="en-US" smtClean="0"/>
              <a:pPr algn="r" defTabSz="914400">
                <a:spcAft>
                  <a:spcPts val="600"/>
                </a:spcAft>
              </a:pPr>
              <a:t>1/6/2022</a:t>
            </a:fld>
            <a:endParaRPr lang="en-US"/>
          </a:p>
        </p:txBody>
      </p:sp>
      <p:sp>
        <p:nvSpPr>
          <p:cNvPr id="7" name="Title 1">
            <a:extLst>
              <a:ext uri="{FF2B5EF4-FFF2-40B4-BE49-F238E27FC236}">
                <a16:creationId xmlns:a16="http://schemas.microsoft.com/office/drawing/2014/main" id="{6A6888B3-243C-4F4D-B97F-BBEE5883CE96}"/>
              </a:ext>
            </a:extLst>
          </p:cNvPr>
          <p:cNvSpPr txBox="1">
            <a:spLocks/>
          </p:cNvSpPr>
          <p:nvPr/>
        </p:nvSpPr>
        <p:spPr>
          <a:xfrm>
            <a:off x="560295" y="3833820"/>
            <a:ext cx="10768780" cy="2068358"/>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4400">
                <a:latin typeface="+mj-lt"/>
                <a:ea typeface="+mj-ea"/>
                <a:cs typeface="+mj-cs"/>
              </a:defRPr>
            </a:lvl1pPr>
          </a:lstStyle>
          <a:p>
            <a:pPr>
              <a:spcAft>
                <a:spcPts val="600"/>
              </a:spcAft>
            </a:pPr>
            <a:r>
              <a:rPr lang="en-US" dirty="0"/>
              <a:t>There are several moral and ethical challenges that society will need to address</a:t>
            </a:r>
            <a:endParaRPr lang="en-US"/>
          </a:p>
        </p:txBody>
      </p:sp>
    </p:spTree>
    <p:extLst>
      <p:ext uri="{BB962C8B-B14F-4D97-AF65-F5344CB8AC3E}">
        <p14:creationId xmlns:p14="http://schemas.microsoft.com/office/powerpoint/2010/main" val="322726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72012" y="1447800"/>
            <a:ext cx="5222325" cy="3329581"/>
          </a:xfrm>
        </p:spPr>
        <p:txBody>
          <a:bodyPr>
            <a:normAutofit/>
          </a:bodyPr>
          <a:lstStyle/>
          <a:p>
            <a:pPr>
              <a:lnSpc>
                <a:spcPct val="90000"/>
              </a:lnSpc>
            </a:pPr>
            <a:r>
              <a:rPr lang="en-US" sz="5600">
                <a:solidFill>
                  <a:srgbClr val="EBEBEB"/>
                </a:solidFill>
              </a:rPr>
              <a:t>History of Brain Computer Interaction</a:t>
            </a:r>
          </a:p>
        </p:txBody>
      </p:sp>
      <p:sp>
        <p:nvSpPr>
          <p:cNvPr id="1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8086FD0A-5E9F-49FB-9EAC-D160A8519D74}"/>
              </a:ext>
            </a:extLst>
          </p:cNvPr>
          <p:cNvPicPr>
            <a:picLocks noChangeAspect="1"/>
          </p:cNvPicPr>
          <p:nvPr/>
        </p:nvPicPr>
        <p:blipFill rotWithShape="1">
          <a:blip r:embed="rId3"/>
          <a:srcRect l="50331" r="653"/>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15" name="Rectangle 1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083A183C-A7E1-4B87-A101-9E994FAB5B89}"/>
              </a:ext>
            </a:extLst>
          </p:cNvPr>
          <p:cNvSpPr>
            <a:spLocks noGrp="1"/>
          </p:cNvSpPr>
          <p:nvPr>
            <p:ph type="sldNum" sz="quarter" idx="12"/>
          </p:nvPr>
        </p:nvSpPr>
        <p:spPr>
          <a:xfrm>
            <a:off x="10352540" y="295729"/>
            <a:ext cx="838199" cy="767687"/>
          </a:xfrm>
        </p:spPr>
        <p:txBody>
          <a:bodyPr>
            <a:normAutofit/>
          </a:bodyPr>
          <a:lstStyle/>
          <a:p>
            <a:pPr>
              <a:spcAft>
                <a:spcPts val="600"/>
              </a:spcAft>
            </a:pPr>
            <a:fld id="{7E9622FD-ECC6-4AAC-BBF5-ED33833BA848}" type="slidenum">
              <a:rPr lang="en-US">
                <a:solidFill>
                  <a:srgbClr val="FFFFFF"/>
                </a:solidFill>
              </a:rPr>
              <a:pPr>
                <a:spcAft>
                  <a:spcPts val="600"/>
                </a:spcAft>
              </a:pPr>
              <a:t>15</a:t>
            </a:fld>
            <a:endParaRPr lang="en-US">
              <a:solidFill>
                <a:srgbClr val="FFFFFF"/>
              </a:solidFill>
            </a:endParaRPr>
          </a:p>
        </p:txBody>
      </p:sp>
      <p:sp>
        <p:nvSpPr>
          <p:cNvPr id="6" name="Date Placeholder 5">
            <a:extLst>
              <a:ext uri="{FF2B5EF4-FFF2-40B4-BE49-F238E27FC236}">
                <a16:creationId xmlns:a16="http://schemas.microsoft.com/office/drawing/2014/main" id="{C10A8EB4-9936-46DB-9613-1547AFF19213}"/>
              </a:ext>
            </a:extLst>
          </p:cNvPr>
          <p:cNvSpPr>
            <a:spLocks noGrp="1"/>
          </p:cNvSpPr>
          <p:nvPr>
            <p:ph type="dt" sz="half" idx="10"/>
          </p:nvPr>
        </p:nvSpPr>
        <p:spPr>
          <a:xfrm rot="5400000">
            <a:off x="9520018" y="2426321"/>
            <a:ext cx="2261840" cy="304799"/>
          </a:xfrm>
        </p:spPr>
        <p:txBody>
          <a:bodyPr>
            <a:normAutofit/>
          </a:bodyPr>
          <a:lstStyle/>
          <a:p>
            <a:pPr>
              <a:spcAft>
                <a:spcPts val="600"/>
              </a:spcAft>
            </a:pPr>
            <a:fld id="{1EF9497F-BBF5-43E1-8075-5BDAEECAF6DB}" type="datetime1">
              <a:rPr lang="en-US">
                <a:solidFill>
                  <a:srgbClr val="FFFFFF">
                    <a:alpha val="60000"/>
                  </a:srgbClr>
                </a:solidFill>
              </a:rPr>
              <a:pPr>
                <a:spcAft>
                  <a:spcPts val="600"/>
                </a:spcAft>
              </a:pPr>
              <a:t>1/6/2022</a:t>
            </a:fld>
            <a:endParaRPr lang="en-US">
              <a:solidFill>
                <a:srgbClr val="FFFFFF">
                  <a:alpha val="60000"/>
                </a:srgbClr>
              </a:solidFill>
            </a:endParaRPr>
          </a:p>
        </p:txBody>
      </p:sp>
    </p:spTree>
    <p:extLst>
      <p:ext uri="{BB962C8B-B14F-4D97-AF65-F5344CB8AC3E}">
        <p14:creationId xmlns:p14="http://schemas.microsoft.com/office/powerpoint/2010/main" val="334452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57188"/>
            <a:ext cx="10515600" cy="1133499"/>
          </a:xfrm>
        </p:spPr>
        <p:txBody>
          <a:bodyPr>
            <a:normAutofit/>
          </a:bodyPr>
          <a:lstStyle/>
          <a:p>
            <a:pPr algn="ctr"/>
            <a:r>
              <a:rPr lang="en-US" sz="5200"/>
              <a:t>Timeline of BCI</a:t>
            </a:r>
          </a:p>
        </p:txBody>
      </p:sp>
      <p:graphicFrame>
        <p:nvGraphicFramePr>
          <p:cNvPr id="28" name="Content Placeholder 2">
            <a:extLst>
              <a:ext uri="{FF2B5EF4-FFF2-40B4-BE49-F238E27FC236}">
                <a16:creationId xmlns:a16="http://schemas.microsoft.com/office/drawing/2014/main" id="{4A0F68FD-F421-4154-B4DE-AD2E2B6B1AAD}"/>
              </a:ext>
            </a:extLst>
          </p:cNvPr>
          <p:cNvGraphicFramePr>
            <a:graphicFrameLocks noGrp="1"/>
          </p:cNvGraphicFramePr>
          <p:nvPr>
            <p:ph idx="1"/>
            <p:extLst>
              <p:ext uri="{D42A27DB-BD31-4B8C-83A1-F6EECF244321}">
                <p14:modId xmlns:p14="http://schemas.microsoft.com/office/powerpoint/2010/main" val="2951836873"/>
              </p:ext>
            </p:extLst>
          </p:nvPr>
        </p:nvGraphicFramePr>
        <p:xfrm>
          <a:off x="203808" y="1802600"/>
          <a:ext cx="11799956" cy="3683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B65CF046-C737-42F2-9968-3856D7A0B806}"/>
              </a:ext>
            </a:extLst>
          </p:cNvPr>
          <p:cNvSpPr>
            <a:spLocks noGrp="1"/>
          </p:cNvSpPr>
          <p:nvPr>
            <p:ph type="dt" sz="half" idx="10"/>
          </p:nvPr>
        </p:nvSpPr>
        <p:spPr/>
        <p:txBody>
          <a:bodyPr/>
          <a:lstStyle/>
          <a:p>
            <a:fld id="{93DA2335-11B3-4558-A43D-3387E4ABC529}" type="datetime1">
              <a:rPr lang="en-US" smtClean="0"/>
              <a:t>1/6/2022</a:t>
            </a:fld>
            <a:endParaRPr lang="en-US"/>
          </a:p>
        </p:txBody>
      </p:sp>
      <p:sp>
        <p:nvSpPr>
          <p:cNvPr id="3" name="Footer Placeholder 2">
            <a:extLst>
              <a:ext uri="{FF2B5EF4-FFF2-40B4-BE49-F238E27FC236}">
                <a16:creationId xmlns:a16="http://schemas.microsoft.com/office/drawing/2014/main" id="{46A27A50-F5CE-47FD-8D63-D11495CADF59}"/>
              </a:ext>
            </a:extLst>
          </p:cNvPr>
          <p:cNvSpPr>
            <a:spLocks noGrp="1"/>
          </p:cNvSpPr>
          <p:nvPr>
            <p:ph type="ftr" sz="quarter" idx="11"/>
          </p:nvPr>
        </p:nvSpPr>
        <p:spPr>
          <a:xfrm>
            <a:off x="3950595" y="6392091"/>
            <a:ext cx="3859795" cy="304801"/>
          </a:xfrm>
        </p:spPr>
        <p:txBody>
          <a:bodyPr/>
          <a:lstStyle/>
          <a:p>
            <a:r>
              <a:rPr lang="en-US" dirty="0"/>
              <a:t>Slides by Dr. A Bablani </a:t>
            </a:r>
          </a:p>
        </p:txBody>
      </p:sp>
      <p:sp>
        <p:nvSpPr>
          <p:cNvPr id="4" name="Slide Number Placeholder 3">
            <a:extLst>
              <a:ext uri="{FF2B5EF4-FFF2-40B4-BE49-F238E27FC236}">
                <a16:creationId xmlns:a16="http://schemas.microsoft.com/office/drawing/2014/main" id="{DB071CE5-0961-46B1-A61B-D0CF04FD8B9A}"/>
              </a:ext>
            </a:extLst>
          </p:cNvPr>
          <p:cNvSpPr>
            <a:spLocks noGrp="1"/>
          </p:cNvSpPr>
          <p:nvPr>
            <p:ph type="sldNum" sz="quarter" idx="12"/>
          </p:nvPr>
        </p:nvSpPr>
        <p:spPr/>
        <p:txBody>
          <a:bodyPr/>
          <a:lstStyle/>
          <a:p>
            <a:fld id="{7E9622FD-ECC6-4AAC-BBF5-ED33833BA848}" type="slidenum">
              <a:rPr lang="en-US" smtClean="0"/>
              <a:t>16</a:t>
            </a:fld>
            <a:endParaRPr lang="en-US"/>
          </a:p>
        </p:txBody>
      </p:sp>
      <p:pic>
        <p:nvPicPr>
          <p:cNvPr id="24" name="Picture 2" descr="Tribute to Jose Delgado, Legendary and Slightly Scary Pioneer of Mind Control">
            <a:extLst>
              <a:ext uri="{FF2B5EF4-FFF2-40B4-BE49-F238E27FC236}">
                <a16:creationId xmlns:a16="http://schemas.microsoft.com/office/drawing/2014/main" id="{B00BB950-297C-4F1D-AE2B-A41C49C1C8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3051" r="4602" b="-3"/>
          <a:stretch>
            <a:fillRect/>
          </a:stretch>
        </p:blipFill>
        <p:spPr bwMode="auto">
          <a:xfrm>
            <a:off x="9358367" y="4428174"/>
            <a:ext cx="2645397" cy="211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788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B5591DA6-461A-4FE8-AEB5-46D675012D4E}"/>
              </a:ext>
            </a:extLst>
          </p:cNvPr>
          <p:cNvGraphicFramePr>
            <a:graphicFrameLocks noGrp="1"/>
          </p:cNvGraphicFramePr>
          <p:nvPr>
            <p:ph idx="1"/>
          </p:nvPr>
        </p:nvGraphicFramePr>
        <p:xfrm>
          <a:off x="0" y="1396135"/>
          <a:ext cx="12192000" cy="4483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F75A262B-D00D-49B7-B3ED-2713FD403B99}"/>
              </a:ext>
            </a:extLst>
          </p:cNvPr>
          <p:cNvSpPr>
            <a:spLocks noGrp="1"/>
          </p:cNvSpPr>
          <p:nvPr>
            <p:ph type="dt" sz="half" idx="10"/>
          </p:nvPr>
        </p:nvSpPr>
        <p:spPr/>
        <p:txBody>
          <a:bodyPr/>
          <a:lstStyle/>
          <a:p>
            <a:fld id="{B06C6CDF-00A8-477C-AC36-A61738B7080C}" type="datetime1">
              <a:rPr lang="en-US" smtClean="0"/>
              <a:t>1/6/2022</a:t>
            </a:fld>
            <a:endParaRPr lang="en-US"/>
          </a:p>
        </p:txBody>
      </p:sp>
      <p:sp>
        <p:nvSpPr>
          <p:cNvPr id="2" name="Footer Placeholder 1">
            <a:extLst>
              <a:ext uri="{FF2B5EF4-FFF2-40B4-BE49-F238E27FC236}">
                <a16:creationId xmlns:a16="http://schemas.microsoft.com/office/drawing/2014/main" id="{8D558989-39D9-4477-9F8B-CF70DA416480}"/>
              </a:ext>
            </a:extLst>
          </p:cNvPr>
          <p:cNvSpPr>
            <a:spLocks noGrp="1"/>
          </p:cNvSpPr>
          <p:nvPr>
            <p:ph type="ftr" sz="quarter" idx="11"/>
          </p:nvPr>
        </p:nvSpPr>
        <p:spPr>
          <a:xfrm>
            <a:off x="3194240" y="6459156"/>
            <a:ext cx="3859795" cy="304801"/>
          </a:xfrm>
        </p:spPr>
        <p:txBody>
          <a:bodyPr/>
          <a:lstStyle/>
          <a:p>
            <a:r>
              <a:rPr lang="en-US" dirty="0"/>
              <a:t>Slides by Dr. A  Bablani </a:t>
            </a:r>
          </a:p>
        </p:txBody>
      </p:sp>
      <p:sp>
        <p:nvSpPr>
          <p:cNvPr id="3" name="Slide Number Placeholder 2">
            <a:extLst>
              <a:ext uri="{FF2B5EF4-FFF2-40B4-BE49-F238E27FC236}">
                <a16:creationId xmlns:a16="http://schemas.microsoft.com/office/drawing/2014/main" id="{E3A9B76C-2D61-4186-84D7-25CF763A76DC}"/>
              </a:ext>
            </a:extLst>
          </p:cNvPr>
          <p:cNvSpPr>
            <a:spLocks noGrp="1"/>
          </p:cNvSpPr>
          <p:nvPr>
            <p:ph type="sldNum" sz="quarter" idx="12"/>
          </p:nvPr>
        </p:nvSpPr>
        <p:spPr/>
        <p:txBody>
          <a:bodyPr/>
          <a:lstStyle/>
          <a:p>
            <a:fld id="{7E9622FD-ECC6-4AAC-BBF5-ED33833BA848}" type="slidenum">
              <a:rPr lang="en-US" smtClean="0"/>
              <a:t>17</a:t>
            </a:fld>
            <a:endParaRPr lang="en-US"/>
          </a:p>
        </p:txBody>
      </p:sp>
      <p:pic>
        <p:nvPicPr>
          <p:cNvPr id="19" name="Picture 18">
            <a:extLst>
              <a:ext uri="{FF2B5EF4-FFF2-40B4-BE49-F238E27FC236}">
                <a16:creationId xmlns:a16="http://schemas.microsoft.com/office/drawing/2014/main" id="{53283B83-DD74-447E-B817-0B56B746957B}"/>
              </a:ext>
            </a:extLst>
          </p:cNvPr>
          <p:cNvPicPr>
            <a:picLocks noChangeAspect="1"/>
          </p:cNvPicPr>
          <p:nvPr/>
        </p:nvPicPr>
        <p:blipFill>
          <a:blip r:embed="rId8"/>
          <a:stretch>
            <a:fillRect/>
          </a:stretch>
        </p:blipFill>
        <p:spPr>
          <a:xfrm>
            <a:off x="813148" y="94043"/>
            <a:ext cx="2733859" cy="1658955"/>
          </a:xfrm>
          <a:prstGeom prst="rect">
            <a:avLst/>
          </a:prstGeom>
        </p:spPr>
      </p:pic>
      <p:pic>
        <p:nvPicPr>
          <p:cNvPr id="20" name="Picture 19">
            <a:extLst>
              <a:ext uri="{FF2B5EF4-FFF2-40B4-BE49-F238E27FC236}">
                <a16:creationId xmlns:a16="http://schemas.microsoft.com/office/drawing/2014/main" id="{CA7D9CF9-51AF-4640-B2F7-CE962FD64159}"/>
              </a:ext>
            </a:extLst>
          </p:cNvPr>
          <p:cNvPicPr>
            <a:picLocks noChangeAspect="1"/>
          </p:cNvPicPr>
          <p:nvPr/>
        </p:nvPicPr>
        <p:blipFill>
          <a:blip r:embed="rId9"/>
          <a:stretch>
            <a:fillRect/>
          </a:stretch>
        </p:blipFill>
        <p:spPr>
          <a:xfrm>
            <a:off x="8710367" y="5447068"/>
            <a:ext cx="3359085" cy="1356451"/>
          </a:xfrm>
          <a:prstGeom prst="rect">
            <a:avLst/>
          </a:prstGeom>
        </p:spPr>
      </p:pic>
    </p:spTree>
    <p:extLst>
      <p:ext uri="{BB962C8B-B14F-4D97-AF65-F5344CB8AC3E}">
        <p14:creationId xmlns:p14="http://schemas.microsoft.com/office/powerpoint/2010/main" val="3054958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a:t>More recently, researchers have begun exploring BCIs for able-bodied individuals for a host of applications such as</a:t>
            </a:r>
          </a:p>
          <a:p>
            <a:pPr lvl="1"/>
            <a:r>
              <a:rPr lang="en-US" sz="2000" dirty="0"/>
              <a:t>Games</a:t>
            </a:r>
          </a:p>
          <a:p>
            <a:pPr lvl="1"/>
            <a:r>
              <a:rPr lang="en-US" sz="2000" dirty="0"/>
              <a:t>Entertainment to robotic avatars, biometric identification,</a:t>
            </a:r>
          </a:p>
          <a:p>
            <a:pPr lvl="1"/>
            <a:r>
              <a:rPr lang="en-US" sz="2000" dirty="0"/>
              <a:t>and Education.</a:t>
            </a:r>
          </a:p>
        </p:txBody>
      </p:sp>
    </p:spTree>
    <p:extLst>
      <p:ext uri="{BB962C8B-B14F-4D97-AF65-F5344CB8AC3E}">
        <p14:creationId xmlns:p14="http://schemas.microsoft.com/office/powerpoint/2010/main" val="3945377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 in this course</a:t>
            </a:r>
          </a:p>
        </p:txBody>
      </p:sp>
      <p:pic>
        <p:nvPicPr>
          <p:cNvPr id="5" name="Content Placeholder 4"/>
          <p:cNvPicPr>
            <a:picLocks noGrp="1" noChangeAspect="1"/>
          </p:cNvPicPr>
          <p:nvPr>
            <p:ph idx="1"/>
          </p:nvPr>
        </p:nvPicPr>
        <p:blipFill>
          <a:blip r:embed="rId2"/>
          <a:stretch>
            <a:fillRect/>
          </a:stretch>
        </p:blipFill>
        <p:spPr>
          <a:xfrm>
            <a:off x="2141166" y="1536683"/>
            <a:ext cx="8415348" cy="4868599"/>
          </a:xfrm>
          <a:prstGeom prst="rect">
            <a:avLst/>
          </a:prstGeom>
        </p:spPr>
      </p:pic>
    </p:spTree>
    <p:extLst>
      <p:ext uri="{BB962C8B-B14F-4D97-AF65-F5344CB8AC3E}">
        <p14:creationId xmlns:p14="http://schemas.microsoft.com/office/powerpoint/2010/main" val="204339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4" descr="Computer Generated Lights">
            <a:extLst>
              <a:ext uri="{FF2B5EF4-FFF2-40B4-BE49-F238E27FC236}">
                <a16:creationId xmlns:a16="http://schemas.microsoft.com/office/drawing/2014/main" id="{1AF19737-BD92-4073-82E3-ABCA06E49F35}"/>
              </a:ext>
            </a:extLst>
          </p:cNvPr>
          <p:cNvPicPr>
            <a:picLocks noChangeAspect="1"/>
          </p:cNvPicPr>
          <p:nvPr/>
        </p:nvPicPr>
        <p:blipFill rotWithShape="1">
          <a:blip r:embed="rId2">
            <a:alphaModFix amt="35000"/>
          </a:blip>
          <a:srcRect t="7659" b="16328"/>
          <a:stretch/>
        </p:blipFill>
        <p:spPr>
          <a:xfrm>
            <a:off x="20" y="-1"/>
            <a:ext cx="12191980" cy="6858000"/>
          </a:xfrm>
          <a:prstGeom prst="rect">
            <a:avLst/>
          </a:prstGeom>
        </p:spPr>
      </p:pic>
      <p:sp>
        <p:nvSpPr>
          <p:cNvPr id="2" name="Title 1">
            <a:extLst>
              <a:ext uri="{FF2B5EF4-FFF2-40B4-BE49-F238E27FC236}">
                <a16:creationId xmlns:a16="http://schemas.microsoft.com/office/drawing/2014/main" id="{CF0CD091-15E0-4E82-9375-0077149F3F92}"/>
              </a:ext>
            </a:extLst>
          </p:cNvPr>
          <p:cNvSpPr>
            <a:spLocks noGrp="1"/>
          </p:cNvSpPr>
          <p:nvPr>
            <p:ph type="title"/>
          </p:nvPr>
        </p:nvSpPr>
        <p:spPr>
          <a:xfrm>
            <a:off x="646111" y="452718"/>
            <a:ext cx="9404723" cy="1400530"/>
          </a:xfrm>
        </p:spPr>
        <p:txBody>
          <a:bodyPr vert="horz" lIns="91440" tIns="45720" rIns="91440" bIns="45720" rtlCol="0" anchor="t">
            <a:normAutofit/>
          </a:bodyPr>
          <a:lstStyle/>
          <a:p>
            <a:pPr>
              <a:spcBef>
                <a:spcPct val="0"/>
              </a:spcBef>
            </a:pPr>
            <a:r>
              <a:rPr lang="en-US" sz="4200">
                <a:solidFill>
                  <a:schemeClr val="tx2"/>
                </a:solidFill>
                <a:latin typeface="+mj-lt"/>
                <a:ea typeface="+mj-ea"/>
                <a:cs typeface="+mj-cs"/>
              </a:rPr>
              <a:t>What’s  Today</a:t>
            </a:r>
          </a:p>
        </p:txBody>
      </p:sp>
      <p:sp>
        <p:nvSpPr>
          <p:cNvPr id="37" name="Text Placeholder 2">
            <a:extLst>
              <a:ext uri="{FF2B5EF4-FFF2-40B4-BE49-F238E27FC236}">
                <a16:creationId xmlns:a16="http://schemas.microsoft.com/office/drawing/2014/main" id="{D1F59478-C0E0-445A-94D2-1DC2E75B96EA}"/>
              </a:ext>
            </a:extLst>
          </p:cNvPr>
          <p:cNvSpPr>
            <a:spLocks noGrp="1"/>
          </p:cNvSpPr>
          <p:nvPr>
            <p:ph type="body" idx="1"/>
          </p:nvPr>
        </p:nvSpPr>
        <p:spPr>
          <a:xfrm>
            <a:off x="1103312" y="2052918"/>
            <a:ext cx="8946541" cy="4195481"/>
          </a:xfrm>
        </p:spPr>
        <p:txBody>
          <a:bodyPr vert="horz" lIns="91440" tIns="45720" rIns="91440" bIns="45720" rtlCol="0">
            <a:normAutofit/>
          </a:bodyPr>
          <a:lstStyle/>
          <a:p>
            <a:pPr>
              <a:buClr>
                <a:schemeClr val="bg2">
                  <a:lumMod val="40000"/>
                  <a:lumOff val="60000"/>
                </a:schemeClr>
              </a:buClr>
              <a:buSzPct val="80000"/>
              <a:buFont typeface="Wingdings 3" charset="2"/>
              <a:buChar char=""/>
            </a:pPr>
            <a:r>
              <a:rPr lang="en-US" dirty="0">
                <a:solidFill>
                  <a:schemeClr val="tx1"/>
                </a:solidFill>
                <a:latin typeface="+mj-lt"/>
                <a:ea typeface="+mj-ea"/>
                <a:cs typeface="+mj-cs"/>
              </a:rPr>
              <a:t>The Course Content</a:t>
            </a:r>
          </a:p>
          <a:p>
            <a:pPr>
              <a:buClr>
                <a:schemeClr val="bg2">
                  <a:lumMod val="40000"/>
                  <a:lumOff val="60000"/>
                </a:schemeClr>
              </a:buClr>
              <a:buSzPct val="80000"/>
              <a:buFont typeface="Wingdings 3" charset="2"/>
              <a:buChar char=""/>
            </a:pPr>
            <a:r>
              <a:rPr lang="en-US" dirty="0">
                <a:solidFill>
                  <a:schemeClr val="tx1"/>
                </a:solidFill>
                <a:latin typeface="+mj-lt"/>
                <a:ea typeface="+mj-ea"/>
                <a:cs typeface="+mj-cs"/>
              </a:rPr>
              <a:t>What is Brain Computer Interaction</a:t>
            </a:r>
          </a:p>
          <a:p>
            <a:pPr>
              <a:buClr>
                <a:schemeClr val="bg2">
                  <a:lumMod val="40000"/>
                  <a:lumOff val="60000"/>
                </a:schemeClr>
              </a:buClr>
              <a:buSzPct val="80000"/>
              <a:buFont typeface="Wingdings 3" charset="2"/>
              <a:buChar char=""/>
            </a:pPr>
            <a:r>
              <a:rPr lang="en-US" dirty="0">
                <a:solidFill>
                  <a:schemeClr val="tx1"/>
                </a:solidFill>
                <a:latin typeface="+mj-lt"/>
                <a:ea typeface="+mj-ea"/>
                <a:cs typeface="+mj-cs"/>
              </a:rPr>
              <a:t>History of BCI</a:t>
            </a:r>
          </a:p>
          <a:p>
            <a:pPr>
              <a:buClr>
                <a:schemeClr val="bg2">
                  <a:lumMod val="40000"/>
                  <a:lumOff val="60000"/>
                </a:schemeClr>
              </a:buClr>
              <a:buSzPct val="80000"/>
              <a:buFont typeface="Wingdings 3" charset="2"/>
              <a:buChar char=""/>
            </a:pPr>
            <a:endParaRPr lang="en-US" dirty="0">
              <a:solidFill>
                <a:schemeClr val="tx1"/>
              </a:solidFill>
              <a:latin typeface="+mj-lt"/>
              <a:ea typeface="+mj-ea"/>
              <a:cs typeface="+mj-cs"/>
            </a:endParaRPr>
          </a:p>
        </p:txBody>
      </p:sp>
    </p:spTree>
    <p:extLst>
      <p:ext uri="{BB962C8B-B14F-4D97-AF65-F5344CB8AC3E}">
        <p14:creationId xmlns:p14="http://schemas.microsoft.com/office/powerpoint/2010/main" val="286051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BCI Applications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104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images-cdn.newscred.com/Zz1lNWZiNWRjMmRlNWIxMWVhYjFjMjBlNjhjZDJlOWEzMw=="/>
          <p:cNvPicPr>
            <a:picLocks noChangeAspect="1" noChangeArrowheads="1"/>
          </p:cNvPicPr>
          <p:nvPr/>
        </p:nvPicPr>
        <p:blipFill rotWithShape="1">
          <a:blip r:embed="rId2">
            <a:extLst>
              <a:ext uri="{28A0092B-C50C-407E-A947-70E740481C1C}">
                <a14:useLocalDpi xmlns:a14="http://schemas.microsoft.com/office/drawing/2010/main" val="0"/>
              </a:ext>
            </a:extLst>
          </a:blip>
          <a:srcRect b="14132"/>
          <a:stretch/>
        </p:blipFill>
        <p:spPr bwMode="auto">
          <a:xfrm>
            <a:off x="1791092" y="29337"/>
            <a:ext cx="8326525" cy="6799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images-cdn.newscred.com/Zz1lNWZiNWRjMmRlNWIxMWVhYjFjMjBlNjhjZDJlOWEzMw==">
            <a:extLst>
              <a:ext uri="{FF2B5EF4-FFF2-40B4-BE49-F238E27FC236}">
                <a16:creationId xmlns:a16="http://schemas.microsoft.com/office/drawing/2014/main" id="{C762DF08-9F74-4E20-BB30-E3210923F8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173" r="29606" b="2145"/>
          <a:stretch/>
        </p:blipFill>
        <p:spPr bwMode="auto">
          <a:xfrm rot="16200000">
            <a:off x="8044543" y="4085696"/>
            <a:ext cx="4845378" cy="69922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6D51B6E-AF64-4073-B527-D83BA5E79CA0}"/>
              </a:ext>
            </a:extLst>
          </p:cNvPr>
          <p:cNvSpPr/>
          <p:nvPr/>
        </p:nvSpPr>
        <p:spPr>
          <a:xfrm>
            <a:off x="2763520" y="4435310"/>
            <a:ext cx="1209040" cy="370370"/>
          </a:xfrm>
          <a:prstGeom prst="ellipse">
            <a:avLst/>
          </a:prstGeom>
          <a:noFill/>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6" name="Date Placeholder 5">
            <a:extLst>
              <a:ext uri="{FF2B5EF4-FFF2-40B4-BE49-F238E27FC236}">
                <a16:creationId xmlns:a16="http://schemas.microsoft.com/office/drawing/2014/main" id="{1A924E20-55D0-4A4F-B311-BC9938446356}"/>
              </a:ext>
            </a:extLst>
          </p:cNvPr>
          <p:cNvSpPr>
            <a:spLocks noGrp="1"/>
          </p:cNvSpPr>
          <p:nvPr>
            <p:ph type="dt" sz="half" idx="10"/>
          </p:nvPr>
        </p:nvSpPr>
        <p:spPr/>
        <p:txBody>
          <a:bodyPr/>
          <a:lstStyle/>
          <a:p>
            <a:fld id="{7EBC2B4E-8B8B-4350-8B14-4CF4862CCAF4}" type="datetime1">
              <a:rPr lang="en-US" smtClean="0"/>
              <a:t>1/6/2022</a:t>
            </a:fld>
            <a:endParaRPr lang="en-US"/>
          </a:p>
        </p:txBody>
      </p:sp>
      <p:sp>
        <p:nvSpPr>
          <p:cNvPr id="4" name="Footer Placeholder 3">
            <a:extLst>
              <a:ext uri="{FF2B5EF4-FFF2-40B4-BE49-F238E27FC236}">
                <a16:creationId xmlns:a16="http://schemas.microsoft.com/office/drawing/2014/main" id="{AF2786FF-E4C8-48C9-9DC9-0C650780955F}"/>
              </a:ext>
            </a:extLst>
          </p:cNvPr>
          <p:cNvSpPr>
            <a:spLocks noGrp="1"/>
          </p:cNvSpPr>
          <p:nvPr>
            <p:ph type="ftr" sz="quarter" idx="11"/>
          </p:nvPr>
        </p:nvSpPr>
        <p:spPr/>
        <p:txBody>
          <a:bodyPr/>
          <a:lstStyle/>
          <a:p>
            <a:r>
              <a:rPr lang="en-US"/>
              <a:t>Presentation Copyright © Dr. Bablani </a:t>
            </a:r>
          </a:p>
        </p:txBody>
      </p:sp>
      <p:sp>
        <p:nvSpPr>
          <p:cNvPr id="5" name="Slide Number Placeholder 4">
            <a:extLst>
              <a:ext uri="{FF2B5EF4-FFF2-40B4-BE49-F238E27FC236}">
                <a16:creationId xmlns:a16="http://schemas.microsoft.com/office/drawing/2014/main" id="{57A65099-5BA8-4203-BC99-189982798EF8}"/>
              </a:ext>
            </a:extLst>
          </p:cNvPr>
          <p:cNvSpPr>
            <a:spLocks noGrp="1"/>
          </p:cNvSpPr>
          <p:nvPr>
            <p:ph type="sldNum" sz="quarter" idx="12"/>
          </p:nvPr>
        </p:nvSpPr>
        <p:spPr/>
        <p:txBody>
          <a:bodyPr/>
          <a:lstStyle/>
          <a:p>
            <a:fld id="{7E9622FD-ECC6-4AAC-BBF5-ED33833BA848}" type="slidenum">
              <a:rPr lang="en-US" smtClean="0"/>
              <a:t>21</a:t>
            </a:fld>
            <a:endParaRPr lang="en-US"/>
          </a:p>
        </p:txBody>
      </p:sp>
    </p:spTree>
    <p:extLst>
      <p:ext uri="{BB962C8B-B14F-4D97-AF65-F5344CB8AC3E}">
        <p14:creationId xmlns:p14="http://schemas.microsoft.com/office/powerpoint/2010/main" val="232382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BCI Applications</a:t>
            </a:r>
          </a:p>
        </p:txBody>
      </p:sp>
      <p:sp>
        <p:nvSpPr>
          <p:cNvPr id="3" name="Content Placeholder 2"/>
          <p:cNvSpPr>
            <a:spLocks noGrp="1"/>
          </p:cNvSpPr>
          <p:nvPr>
            <p:ph idx="1"/>
          </p:nvPr>
        </p:nvSpPr>
        <p:spPr/>
        <p:txBody>
          <a:bodyPr/>
          <a:lstStyle/>
          <a:p>
            <a:r>
              <a:rPr lang="en-US" dirty="0"/>
              <a:t>Device Control</a:t>
            </a:r>
          </a:p>
          <a:p>
            <a:r>
              <a:rPr lang="en-US" dirty="0"/>
              <a:t>User State Monitoring</a:t>
            </a:r>
          </a:p>
          <a:p>
            <a:r>
              <a:rPr lang="en-US" dirty="0"/>
              <a:t>Training and Education</a:t>
            </a:r>
          </a:p>
          <a:p>
            <a:r>
              <a:rPr lang="en-US" dirty="0"/>
              <a:t>Games and Entertainment.</a:t>
            </a:r>
          </a:p>
          <a:p>
            <a:r>
              <a:rPr lang="en-US" dirty="0"/>
              <a:t>Cognitive improvement</a:t>
            </a:r>
          </a:p>
          <a:p>
            <a:r>
              <a:rPr lang="en-US" dirty="0"/>
              <a:t>Safety and Security</a:t>
            </a:r>
          </a:p>
        </p:txBody>
      </p:sp>
    </p:spTree>
    <p:extLst>
      <p:ext uri="{BB962C8B-B14F-4D97-AF65-F5344CB8AC3E}">
        <p14:creationId xmlns:p14="http://schemas.microsoft.com/office/powerpoint/2010/main" val="65021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Medical Applications</a:t>
            </a:r>
          </a:p>
        </p:txBody>
      </p:sp>
      <p:pic>
        <p:nvPicPr>
          <p:cNvPr id="2050" name="Picture 2" descr="https://ars.els-cdn.com/content/image/1-s2.0-S1110866515000237-gr2.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61932" y="3130922"/>
            <a:ext cx="2629912" cy="203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545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controls</a:t>
            </a:r>
          </a:p>
        </p:txBody>
      </p:sp>
      <p:sp>
        <p:nvSpPr>
          <p:cNvPr id="3" name="Content Placeholder 2"/>
          <p:cNvSpPr>
            <a:spLocks noGrp="1"/>
          </p:cNvSpPr>
          <p:nvPr>
            <p:ph idx="1"/>
          </p:nvPr>
        </p:nvSpPr>
        <p:spPr>
          <a:xfrm>
            <a:off x="816502" y="1825625"/>
            <a:ext cx="10537298" cy="4139385"/>
          </a:xfrm>
        </p:spPr>
        <p:txBody>
          <a:bodyPr/>
          <a:lstStyle/>
          <a:p>
            <a:r>
              <a:rPr lang="en-US" dirty="0"/>
              <a:t>For rehabilitation</a:t>
            </a:r>
          </a:p>
          <a:p>
            <a:pPr lvl="1"/>
            <a:r>
              <a:rPr lang="en-US" dirty="0"/>
              <a:t>Prosthetic arm</a:t>
            </a:r>
          </a:p>
          <a:p>
            <a:pPr lvl="1"/>
            <a:r>
              <a:rPr lang="en-US" dirty="0"/>
              <a:t>Prosthetic legs</a:t>
            </a:r>
          </a:p>
          <a:p>
            <a:pPr lvl="1"/>
            <a:endParaRPr lang="en-US" dirty="0"/>
          </a:p>
        </p:txBody>
      </p:sp>
      <p:pic>
        <p:nvPicPr>
          <p:cNvPr id="1026" name="Picture 2" descr="https://www.frontiersin.org/files/Articles/308916/fneur-08-00696-HTML/image_m/fneur-08-00696-g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464" y="297657"/>
            <a:ext cx="6685336" cy="55475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68463" y="5912721"/>
            <a:ext cx="7063991" cy="646331"/>
          </a:xfrm>
          <a:prstGeom prst="rect">
            <a:avLst/>
          </a:prstGeom>
        </p:spPr>
        <p:txBody>
          <a:bodyPr wrap="square">
            <a:spAutoFit/>
          </a:bodyPr>
          <a:lstStyle/>
          <a:p>
            <a:r>
              <a:rPr lang="en-US" dirty="0"/>
              <a:t>Image credits: https://www.frontiersin.org/files/Articles/308916/fneur-08-00696-HTML/image_m/fneur-08-00696-g001.jpg</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925960" y="2339280"/>
              <a:ext cx="2876760" cy="3263400"/>
            </p14:xfrm>
          </p:contentPart>
        </mc:Choice>
        <mc:Fallback xmlns="">
          <p:pic>
            <p:nvPicPr>
              <p:cNvPr id="5" name="Ink 4"/>
              <p:cNvPicPr/>
              <p:nvPr/>
            </p:nvPicPr>
            <p:blipFill>
              <a:blip r:embed="rId4"/>
              <a:stretch>
                <a:fillRect/>
              </a:stretch>
            </p:blipFill>
            <p:spPr>
              <a:xfrm>
                <a:off x="5916600" y="2329920"/>
                <a:ext cx="2895480" cy="3282120"/>
              </a:xfrm>
              <a:prstGeom prst="rect">
                <a:avLst/>
              </a:prstGeom>
            </p:spPr>
          </p:pic>
        </mc:Fallback>
      </mc:AlternateContent>
    </p:spTree>
    <p:extLst>
      <p:ext uri="{BB962C8B-B14F-4D97-AF65-F5344CB8AC3E}">
        <p14:creationId xmlns:p14="http://schemas.microsoft.com/office/powerpoint/2010/main" val="1474678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Neuroergonomics</a:t>
            </a:r>
            <a:r>
              <a:rPr lang="en-US" dirty="0"/>
              <a:t> and smart environment</a:t>
            </a:r>
          </a:p>
        </p:txBody>
      </p:sp>
      <p:sp>
        <p:nvSpPr>
          <p:cNvPr id="3" name="Content Placeholder 2"/>
          <p:cNvSpPr>
            <a:spLocks noGrp="1"/>
          </p:cNvSpPr>
          <p:nvPr>
            <p:ph idx="1"/>
          </p:nvPr>
        </p:nvSpPr>
        <p:spPr/>
        <p:txBody>
          <a:bodyPr>
            <a:normAutofit/>
          </a:bodyPr>
          <a:lstStyle/>
          <a:p>
            <a:r>
              <a:rPr lang="en-US" dirty="0"/>
              <a:t>Cooperation between Internet of Things (IOT) and BCI technologies</a:t>
            </a:r>
          </a:p>
          <a:p>
            <a:r>
              <a:rPr lang="en-US" dirty="0"/>
              <a:t>intelligent transportation</a:t>
            </a:r>
          </a:p>
        </p:txBody>
      </p:sp>
      <p:pic>
        <p:nvPicPr>
          <p:cNvPr id="1026" name="Picture 2" descr="https://images.deepai.org/converted-papers/1805.00789/x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130" y="2981041"/>
            <a:ext cx="7143201" cy="31959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15236" y="6176963"/>
            <a:ext cx="2557110" cy="369332"/>
          </a:xfrm>
          <a:prstGeom prst="rect">
            <a:avLst/>
          </a:prstGeom>
        </p:spPr>
        <p:txBody>
          <a:bodyPr wrap="none">
            <a:spAutoFit/>
          </a:bodyPr>
          <a:lstStyle/>
          <a:p>
            <a:r>
              <a:rPr lang="en-US" dirty="0">
                <a:solidFill>
                  <a:srgbClr val="919295"/>
                </a:solidFill>
                <a:latin typeface="Ubuntu"/>
              </a:rPr>
              <a:t>by </a:t>
            </a:r>
            <a:r>
              <a:rPr lang="en-US" dirty="0">
                <a:solidFill>
                  <a:srgbClr val="3A90E0"/>
                </a:solidFill>
                <a:latin typeface="Ubuntu"/>
                <a:hlinkClick r:id="rId4"/>
              </a:rPr>
              <a:t>Xiang Zhang</a:t>
            </a:r>
            <a:r>
              <a:rPr lang="en-US" dirty="0">
                <a:solidFill>
                  <a:srgbClr val="919295"/>
                </a:solidFill>
                <a:latin typeface="Ubuntu"/>
              </a:rPr>
              <a:t>, et al. ∙</a:t>
            </a:r>
            <a:endParaRPr lang="en-US" dirty="0"/>
          </a:p>
        </p:txBody>
      </p:sp>
    </p:spTree>
    <p:extLst>
      <p:ext uri="{BB962C8B-B14F-4D97-AF65-F5344CB8AC3E}">
        <p14:creationId xmlns:p14="http://schemas.microsoft.com/office/powerpoint/2010/main" val="2220607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625"/>
            <a:ext cx="10515600" cy="1325563"/>
          </a:xfrm>
        </p:spPr>
        <p:txBody>
          <a:bodyPr/>
          <a:lstStyle/>
          <a:p>
            <a:r>
              <a:rPr lang="en-US" dirty="0" err="1"/>
              <a:t>Neuromarketing</a:t>
            </a:r>
            <a:r>
              <a:rPr lang="en-US" dirty="0"/>
              <a:t> and advertisement</a:t>
            </a:r>
          </a:p>
        </p:txBody>
      </p:sp>
      <p:sp>
        <p:nvSpPr>
          <p:cNvPr id="3" name="Content Placeholder 2"/>
          <p:cNvSpPr>
            <a:spLocks noGrp="1"/>
          </p:cNvSpPr>
          <p:nvPr>
            <p:ph idx="1"/>
          </p:nvPr>
        </p:nvSpPr>
        <p:spPr>
          <a:xfrm>
            <a:off x="838200" y="1388896"/>
            <a:ext cx="10515600" cy="4351338"/>
          </a:xfrm>
        </p:spPr>
        <p:txBody>
          <a:bodyPr/>
          <a:lstStyle/>
          <a:p>
            <a:r>
              <a:rPr lang="en-US" dirty="0"/>
              <a:t>EEG evaluation for TV advertisements related to both commercial and political fields.</a:t>
            </a:r>
          </a:p>
          <a:p>
            <a:pPr lvl="1"/>
            <a:r>
              <a:rPr lang="en-US" dirty="0"/>
              <a:t>The generated attention accompanying watching activity </a:t>
            </a:r>
          </a:p>
          <a:p>
            <a:pPr lvl="1"/>
            <a:r>
              <a:rPr lang="en-US" dirty="0"/>
              <a:t>Estimating the memorization of TV advertisements </a:t>
            </a:r>
          </a:p>
        </p:txBody>
      </p:sp>
      <p:pic>
        <p:nvPicPr>
          <p:cNvPr id="2050" name="Picture 2" descr="Fig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1546" y="3104774"/>
            <a:ext cx="6605851" cy="37147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70077" y="6511779"/>
            <a:ext cx="3084394" cy="307777"/>
          </a:xfrm>
          <a:prstGeom prst="rect">
            <a:avLst/>
          </a:prstGeom>
        </p:spPr>
        <p:txBody>
          <a:bodyPr wrap="square">
            <a:spAutoFit/>
          </a:bodyPr>
          <a:lstStyle/>
          <a:p>
            <a:r>
              <a:rPr lang="en-US" sz="1400" dirty="0">
                <a:solidFill>
                  <a:srgbClr val="007596"/>
                </a:solidFill>
                <a:latin typeface="Times" panose="02020603050405020304" pitchFamily="18" charset="0"/>
                <a:hlinkClick r:id="rId3"/>
              </a:rPr>
              <a:t>https://doi.org/10.1515/tnsci-2019-0003</a:t>
            </a:r>
            <a:endParaRPr lang="en-US" sz="1400" dirty="0"/>
          </a:p>
        </p:txBody>
      </p:sp>
    </p:spTree>
    <p:extLst>
      <p:ext uri="{BB962C8B-B14F-4D97-AF65-F5344CB8AC3E}">
        <p14:creationId xmlns:p14="http://schemas.microsoft.com/office/powerpoint/2010/main" val="286356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177"/>
            <a:ext cx="10515600" cy="1325563"/>
          </a:xfrm>
        </p:spPr>
        <p:txBody>
          <a:bodyPr/>
          <a:lstStyle/>
          <a:p>
            <a:r>
              <a:rPr lang="en-US" dirty="0"/>
              <a:t>Educational and self-regulation</a:t>
            </a:r>
            <a:br>
              <a:rPr lang="en-US" dirty="0"/>
            </a:br>
            <a:endParaRPr lang="en-US" dirty="0"/>
          </a:p>
        </p:txBody>
      </p:sp>
      <p:sp>
        <p:nvSpPr>
          <p:cNvPr id="3" name="Content Placeholder 2"/>
          <p:cNvSpPr>
            <a:spLocks noGrp="1"/>
          </p:cNvSpPr>
          <p:nvPr>
            <p:ph idx="1"/>
          </p:nvPr>
        </p:nvSpPr>
        <p:spPr>
          <a:xfrm>
            <a:off x="838200" y="1051902"/>
            <a:ext cx="10515600" cy="4351338"/>
          </a:xfrm>
        </p:spPr>
        <p:txBody>
          <a:bodyPr/>
          <a:lstStyle/>
          <a:p>
            <a:r>
              <a:rPr lang="en-US" dirty="0"/>
              <a:t>Emotional regulation</a:t>
            </a:r>
          </a:p>
          <a:p>
            <a:pPr lvl="1"/>
            <a:r>
              <a:rPr lang="en-US" dirty="0"/>
              <a:t>Use of fMRI–EEG BCI to fight the depression feeling as well as other neuropsychiatric disorders</a:t>
            </a:r>
          </a:p>
        </p:txBody>
      </p:sp>
      <p:pic>
        <p:nvPicPr>
          <p:cNvPr id="3074" name="Picture 2" descr="https://www.mdpi.com/brainsci/brainsci-10-00687/article_deploy/html/images/brainsci-10-00687-g0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668" y="2297709"/>
            <a:ext cx="7258856" cy="448056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401524" y="5629089"/>
            <a:ext cx="4389120" cy="861774"/>
          </a:xfrm>
          <a:prstGeom prst="rect">
            <a:avLst/>
          </a:prstGeom>
        </p:spPr>
        <p:txBody>
          <a:bodyPr>
            <a:spAutoFit/>
          </a:bodyPr>
          <a:lstStyle/>
          <a:p>
            <a:r>
              <a:rPr lang="en-US" sz="1600" dirty="0"/>
              <a:t>Advances in Multimodal Emotion Recognition Based on Brain–Computer Interfaces</a:t>
            </a:r>
          </a:p>
          <a:p>
            <a:r>
              <a:rPr lang="en-US" sz="1600" dirty="0"/>
              <a:t>by </a:t>
            </a:r>
            <a:r>
              <a:rPr lang="en-US" sz="1600" dirty="0" err="1"/>
              <a:t>Zhipeng</a:t>
            </a:r>
            <a:r>
              <a:rPr lang="en-US" sz="1600"/>
              <a:t> He</a:t>
            </a:r>
            <a:endParaRPr lang="en-US" sz="1600" dirty="0"/>
          </a:p>
        </p:txBody>
      </p:sp>
    </p:spTree>
    <p:extLst>
      <p:ext uri="{BB962C8B-B14F-4D97-AF65-F5344CB8AC3E}">
        <p14:creationId xmlns:p14="http://schemas.microsoft.com/office/powerpoint/2010/main" val="232709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Usability </a:t>
            </a:r>
          </a:p>
          <a:p>
            <a:r>
              <a:rPr lang="en-US" dirty="0"/>
              <a:t>Hardware</a:t>
            </a:r>
          </a:p>
          <a:p>
            <a:r>
              <a:rPr lang="en-US" dirty="0"/>
              <a:t>Signal processing</a:t>
            </a:r>
          </a:p>
          <a:p>
            <a:r>
              <a:rPr lang="en-US" dirty="0"/>
              <a:t>System integration</a:t>
            </a:r>
          </a:p>
          <a:p>
            <a:r>
              <a:rPr lang="en-US"/>
              <a:t>Cost</a:t>
            </a:r>
            <a:endParaRPr lang="en-US" dirty="0"/>
          </a:p>
        </p:txBody>
      </p:sp>
    </p:spTree>
    <p:extLst>
      <p:ext uri="{BB962C8B-B14F-4D97-AF65-F5344CB8AC3E}">
        <p14:creationId xmlns:p14="http://schemas.microsoft.com/office/powerpoint/2010/main" val="68992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1D5489B1-5305-49C2-9B64-A43537B398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86" b="10163"/>
          <a:stretch/>
        </p:blipFill>
        <p:spPr bwMode="auto">
          <a:xfrm>
            <a:off x="20" y="-37568"/>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968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489BD0-D3CA-4628-8F95-7A1808212FCF}"/>
              </a:ext>
            </a:extLst>
          </p:cNvPr>
          <p:cNvPicPr>
            <a:picLocks noChangeAspect="1"/>
          </p:cNvPicPr>
          <p:nvPr/>
        </p:nvPicPr>
        <p:blipFill rotWithShape="1">
          <a:blip r:embed="rId3"/>
          <a:srcRect l="2667"/>
          <a:stretch/>
        </p:blipFill>
        <p:spPr>
          <a:xfrm>
            <a:off x="20" y="10"/>
            <a:ext cx="12191980" cy="6857990"/>
          </a:xfrm>
          <a:prstGeom prst="rect">
            <a:avLst/>
          </a:prstGeom>
        </p:spPr>
      </p:pic>
    </p:spTree>
    <p:extLst>
      <p:ext uri="{BB962C8B-B14F-4D97-AF65-F5344CB8AC3E}">
        <p14:creationId xmlns:p14="http://schemas.microsoft.com/office/powerpoint/2010/main" val="2831819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See the source image">
            <a:extLst>
              <a:ext uri="{FF2B5EF4-FFF2-40B4-BE49-F238E27FC236}">
                <a16:creationId xmlns:a16="http://schemas.microsoft.com/office/drawing/2014/main" id="{06CF4196-5EE3-4382-9162-26DD0E117A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2" y="383711"/>
            <a:ext cx="5426764" cy="27812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A7E54DF5-530B-434B-BEC9-75FA85E8B8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3654685"/>
            <a:ext cx="5426764" cy="27133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9EE950DC-4488-4215-9F89-7FA0E46EA6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6729"/>
          <a:stretch/>
        </p:blipFill>
        <p:spPr bwMode="auto">
          <a:xfrm>
            <a:off x="6824979" y="321734"/>
            <a:ext cx="4392873" cy="606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263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D0B4-ADBF-4CEE-A856-22F1816D08A3}"/>
              </a:ext>
            </a:extLst>
          </p:cNvPr>
          <p:cNvSpPr>
            <a:spLocks noGrp="1"/>
          </p:cNvSpPr>
          <p:nvPr>
            <p:ph type="title"/>
          </p:nvPr>
        </p:nvSpPr>
        <p:spPr>
          <a:xfrm>
            <a:off x="5282382" y="1454964"/>
            <a:ext cx="6261917" cy="3308840"/>
          </a:xfrm>
        </p:spPr>
        <p:txBody>
          <a:bodyPr vert="horz" lIns="91440" tIns="45720" rIns="91440" bIns="45720" rtlCol="0" anchor="b">
            <a:normAutofit/>
          </a:bodyPr>
          <a:lstStyle/>
          <a:p>
            <a:pPr>
              <a:spcBef>
                <a:spcPct val="0"/>
              </a:spcBef>
            </a:pPr>
            <a:r>
              <a:rPr lang="en-US" sz="7200">
                <a:solidFill>
                  <a:schemeClr val="tx2"/>
                </a:solidFill>
                <a:latin typeface="+mj-lt"/>
                <a:ea typeface="+mj-ea"/>
                <a:cs typeface="+mj-cs"/>
              </a:rPr>
              <a:t>Is it FICTION or is it POSSIBLE???</a:t>
            </a:r>
          </a:p>
        </p:txBody>
      </p:sp>
      <p:pic>
        <p:nvPicPr>
          <p:cNvPr id="4" name="Picture 3" descr="A grey room full of question marks with an opening going out">
            <a:extLst>
              <a:ext uri="{FF2B5EF4-FFF2-40B4-BE49-F238E27FC236}">
                <a16:creationId xmlns:a16="http://schemas.microsoft.com/office/drawing/2014/main" id="{7041A541-F859-487E-AC32-15EB1F65C6D4}"/>
              </a:ext>
            </a:extLst>
          </p:cNvPr>
          <p:cNvPicPr>
            <a:picLocks noChangeAspect="1"/>
          </p:cNvPicPr>
          <p:nvPr/>
        </p:nvPicPr>
        <p:blipFill rotWithShape="1">
          <a:blip r:embed="rId3"/>
          <a:srcRect l="28987" r="25902" b="-1"/>
          <a:stretch/>
        </p:blipFill>
        <p:spPr>
          <a:xfrm>
            <a:off x="-1" y="10"/>
            <a:ext cx="4634681" cy="6857990"/>
          </a:xfrm>
          <a:prstGeom prst="rect">
            <a:avLst/>
          </a:prstGeom>
        </p:spPr>
      </p:pic>
    </p:spTree>
    <p:extLst>
      <p:ext uri="{BB962C8B-B14F-4D97-AF65-F5344CB8AC3E}">
        <p14:creationId xmlns:p14="http://schemas.microsoft.com/office/powerpoint/2010/main" val="230222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A336-ED8B-425D-9C7D-B174B0AF80C3}"/>
              </a:ext>
            </a:extLst>
          </p:cNvPr>
          <p:cNvSpPr>
            <a:spLocks noGrp="1"/>
          </p:cNvSpPr>
          <p:nvPr>
            <p:ph type="title"/>
          </p:nvPr>
        </p:nvSpPr>
        <p:spPr>
          <a:xfrm>
            <a:off x="646111" y="452718"/>
            <a:ext cx="9404723" cy="1400530"/>
          </a:xfrm>
        </p:spPr>
        <p:txBody>
          <a:bodyPr vert="horz" lIns="91440" tIns="45720" rIns="91440" bIns="45720" rtlCol="0" anchor="t">
            <a:normAutofit/>
          </a:bodyPr>
          <a:lstStyle/>
          <a:p>
            <a:pPr>
              <a:spcBef>
                <a:spcPct val="0"/>
              </a:spcBef>
            </a:pPr>
            <a:r>
              <a:rPr lang="en-US" sz="4200">
                <a:solidFill>
                  <a:schemeClr val="tx2"/>
                </a:solidFill>
                <a:latin typeface="+mj-lt"/>
                <a:ea typeface="+mj-ea"/>
                <a:cs typeface="+mj-cs"/>
              </a:rPr>
              <a:t>Syllabus</a:t>
            </a:r>
          </a:p>
        </p:txBody>
      </p:sp>
      <p:graphicFrame>
        <p:nvGraphicFramePr>
          <p:cNvPr id="31" name="Text Placeholder 2">
            <a:extLst>
              <a:ext uri="{FF2B5EF4-FFF2-40B4-BE49-F238E27FC236}">
                <a16:creationId xmlns:a16="http://schemas.microsoft.com/office/drawing/2014/main" id="{DA5F3144-C6EF-49B3-832A-80A23641B21D}"/>
              </a:ext>
            </a:extLst>
          </p:cNvPr>
          <p:cNvGraphicFramePr/>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926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2180-8AA1-49AA-8943-20F63D32B33B}"/>
              </a:ext>
            </a:extLst>
          </p:cNvPr>
          <p:cNvSpPr>
            <a:spLocks noGrp="1"/>
          </p:cNvSpPr>
          <p:nvPr>
            <p:ph type="title"/>
          </p:nvPr>
        </p:nvSpPr>
        <p:spPr/>
        <p:txBody>
          <a:bodyPr/>
          <a:lstStyle/>
          <a:p>
            <a:r>
              <a:rPr lang="en-US" dirty="0"/>
              <a:t>Course Assessment</a:t>
            </a:r>
            <a:endParaRPr lang="en-IN" dirty="0"/>
          </a:p>
        </p:txBody>
      </p:sp>
      <p:sp>
        <p:nvSpPr>
          <p:cNvPr id="3" name="Text Placeholder 2">
            <a:extLst>
              <a:ext uri="{FF2B5EF4-FFF2-40B4-BE49-F238E27FC236}">
                <a16:creationId xmlns:a16="http://schemas.microsoft.com/office/drawing/2014/main" id="{134DF489-574E-48C7-A215-6C9F59A44DD0}"/>
              </a:ext>
            </a:extLst>
          </p:cNvPr>
          <p:cNvSpPr>
            <a:spLocks noGrp="1"/>
          </p:cNvSpPr>
          <p:nvPr>
            <p:ph type="body" idx="1"/>
          </p:nvPr>
        </p:nvSpPr>
        <p:spPr/>
        <p:txBody>
          <a:bodyPr/>
          <a:lstStyle/>
          <a:p>
            <a:r>
              <a:rPr lang="en-US" dirty="0"/>
              <a:t>Mid Sem</a:t>
            </a:r>
          </a:p>
          <a:p>
            <a:r>
              <a:rPr lang="en-US" dirty="0"/>
              <a:t>End Sem</a:t>
            </a:r>
          </a:p>
          <a:p>
            <a:r>
              <a:rPr lang="en-US" dirty="0"/>
              <a:t>Quizzes</a:t>
            </a:r>
          </a:p>
          <a:p>
            <a:pPr lvl="1"/>
            <a:r>
              <a:rPr lang="en-US" dirty="0"/>
              <a:t>Surprise Quiz </a:t>
            </a:r>
          </a:p>
          <a:p>
            <a:pPr lvl="1"/>
            <a:r>
              <a:rPr lang="en-US" dirty="0"/>
              <a:t>Scheduled Quiz</a:t>
            </a:r>
          </a:p>
          <a:p>
            <a:r>
              <a:rPr lang="en-US" dirty="0"/>
              <a:t>Projects</a:t>
            </a:r>
          </a:p>
          <a:p>
            <a:pPr lvl="1"/>
            <a:r>
              <a:rPr lang="en-US" dirty="0"/>
              <a:t>Knowledge of Python or MATLAB required</a:t>
            </a:r>
            <a:endParaRPr lang="en-IN" dirty="0"/>
          </a:p>
        </p:txBody>
      </p:sp>
    </p:spTree>
    <p:extLst>
      <p:ext uri="{BB962C8B-B14F-4D97-AF65-F5344CB8AC3E}">
        <p14:creationId xmlns:p14="http://schemas.microsoft.com/office/powerpoint/2010/main" val="210555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a:t>Motivation for BCIs</a:t>
            </a:r>
          </a:p>
        </p:txBody>
      </p:sp>
      <p:graphicFrame>
        <p:nvGraphicFramePr>
          <p:cNvPr id="5" name="Content Placeholder 2">
            <a:extLst>
              <a:ext uri="{FF2B5EF4-FFF2-40B4-BE49-F238E27FC236}">
                <a16:creationId xmlns:a16="http://schemas.microsoft.com/office/drawing/2014/main" id="{12F9B049-00F2-4582-8CC1-46EB7B6F3381}"/>
              </a:ext>
            </a:extLst>
          </p:cNvPr>
          <p:cNvGraphicFramePr>
            <a:graphicFrameLocks noGrp="1"/>
          </p:cNvGraphicFramePr>
          <p:nvPr>
            <p:ph idx="1"/>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64D266BF-7701-4FB6-89E0-258F3CDE1F38}"/>
              </a:ext>
            </a:extLst>
          </p:cNvPr>
          <p:cNvSpPr>
            <a:spLocks noGrp="1"/>
          </p:cNvSpPr>
          <p:nvPr>
            <p:ph type="dt" sz="half" idx="10"/>
          </p:nvPr>
        </p:nvSpPr>
        <p:spPr/>
        <p:txBody>
          <a:bodyPr/>
          <a:lstStyle/>
          <a:p>
            <a:fld id="{7E2187F5-7563-4D74-91D7-3D3F91BDD216}" type="datetime1">
              <a:rPr lang="en-US" smtClean="0"/>
              <a:t>1/6/2022</a:t>
            </a:fld>
            <a:endParaRPr lang="en-US"/>
          </a:p>
        </p:txBody>
      </p:sp>
      <p:sp>
        <p:nvSpPr>
          <p:cNvPr id="3" name="Footer Placeholder 2">
            <a:extLst>
              <a:ext uri="{FF2B5EF4-FFF2-40B4-BE49-F238E27FC236}">
                <a16:creationId xmlns:a16="http://schemas.microsoft.com/office/drawing/2014/main" id="{8BA0C937-A224-4A42-B9A3-0C20DB584C61}"/>
              </a:ext>
            </a:extLst>
          </p:cNvPr>
          <p:cNvSpPr>
            <a:spLocks noGrp="1"/>
          </p:cNvSpPr>
          <p:nvPr>
            <p:ph type="ftr" sz="quarter" idx="11"/>
          </p:nvPr>
        </p:nvSpPr>
        <p:spPr/>
        <p:txBody>
          <a:bodyPr/>
          <a:lstStyle/>
          <a:p>
            <a:r>
              <a:rPr lang="en-US"/>
              <a:t>Presentation Copyright © Dr. Bablani </a:t>
            </a:r>
          </a:p>
        </p:txBody>
      </p:sp>
      <p:sp>
        <p:nvSpPr>
          <p:cNvPr id="4" name="Slide Number Placeholder 3">
            <a:extLst>
              <a:ext uri="{FF2B5EF4-FFF2-40B4-BE49-F238E27FC236}">
                <a16:creationId xmlns:a16="http://schemas.microsoft.com/office/drawing/2014/main" id="{4E8692D7-718B-4708-9270-0E54B06E6A97}"/>
              </a:ext>
            </a:extLst>
          </p:cNvPr>
          <p:cNvSpPr>
            <a:spLocks noGrp="1"/>
          </p:cNvSpPr>
          <p:nvPr>
            <p:ph type="sldNum" sz="quarter" idx="12"/>
          </p:nvPr>
        </p:nvSpPr>
        <p:spPr/>
        <p:txBody>
          <a:bodyPr/>
          <a:lstStyle/>
          <a:p>
            <a:fld id="{7E9622FD-ECC6-4AAC-BBF5-ED33833BA848}" type="slidenum">
              <a:rPr lang="en-US" smtClean="0"/>
              <a:t>9</a:t>
            </a:fld>
            <a:endParaRPr lang="en-US"/>
          </a:p>
        </p:txBody>
      </p:sp>
    </p:spTree>
    <p:extLst>
      <p:ext uri="{BB962C8B-B14F-4D97-AF65-F5344CB8AC3E}">
        <p14:creationId xmlns:p14="http://schemas.microsoft.com/office/powerpoint/2010/main" val="6985051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5445</TotalTime>
  <Words>1091</Words>
  <Application>Microsoft Office PowerPoint</Application>
  <PresentationFormat>Widescreen</PresentationFormat>
  <Paragraphs>148</Paragraphs>
  <Slides>28</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Times New Roman</vt:lpstr>
      <vt:lpstr>Century Gothic</vt:lpstr>
      <vt:lpstr>MinionPro-Regular</vt:lpstr>
      <vt:lpstr>Calibri</vt:lpstr>
      <vt:lpstr>Times</vt:lpstr>
      <vt:lpstr>Ubuntu</vt:lpstr>
      <vt:lpstr>Wingdings 3</vt:lpstr>
      <vt:lpstr>Ion</vt:lpstr>
      <vt:lpstr>PowerPoint Presentation</vt:lpstr>
      <vt:lpstr>What’s  Today</vt:lpstr>
      <vt:lpstr>PowerPoint Presentation</vt:lpstr>
      <vt:lpstr>PowerPoint Presentation</vt:lpstr>
      <vt:lpstr>PowerPoint Presentation</vt:lpstr>
      <vt:lpstr>Is it FICTION or is it POSSIBLE???</vt:lpstr>
      <vt:lpstr>Syllabus</vt:lpstr>
      <vt:lpstr>Course Assessment</vt:lpstr>
      <vt:lpstr>Motivation for BCIs</vt:lpstr>
      <vt:lpstr>PowerPoint Presentation</vt:lpstr>
      <vt:lpstr>Brain Computer Interface</vt:lpstr>
      <vt:lpstr>PowerPoint Presentation</vt:lpstr>
      <vt:lpstr>PowerPoint Presentation</vt:lpstr>
      <vt:lpstr>Whether BCIs will eventually become as commonplace as current human accessories for sensory and motor augmentation, such as cellular phones and automobiles.???? </vt:lpstr>
      <vt:lpstr>History of Brain Computer Interaction</vt:lpstr>
      <vt:lpstr>Timeline of BCI</vt:lpstr>
      <vt:lpstr>PowerPoint Presentation</vt:lpstr>
      <vt:lpstr>PowerPoint Presentation</vt:lpstr>
      <vt:lpstr>Our Goal in this course</vt:lpstr>
      <vt:lpstr>BCI Applications</vt:lpstr>
      <vt:lpstr>PowerPoint Presentation</vt:lpstr>
      <vt:lpstr>BCI Applications</vt:lpstr>
      <vt:lpstr>Medical Applications</vt:lpstr>
      <vt:lpstr>Device controls</vt:lpstr>
      <vt:lpstr>Neuroergonomics and smart environment</vt:lpstr>
      <vt:lpstr>Neuromarketing and advertisement</vt:lpstr>
      <vt:lpstr>Educational and self-regulation </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Dr.Annushree Bablani</cp:lastModifiedBy>
  <cp:revision>81</cp:revision>
  <dcterms:modified xsi:type="dcterms:W3CDTF">2022-01-06T04:34:53Z</dcterms:modified>
</cp:coreProperties>
</file>